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48" r:id="rId2"/>
  </p:sldMasterIdLst>
  <p:sldIdLst>
    <p:sldId id="256" r:id="rId3"/>
    <p:sldId id="2147479160" r:id="rId4"/>
    <p:sldId id="2147479141" r:id="rId5"/>
    <p:sldId id="2147479162" r:id="rId6"/>
    <p:sldId id="2147479163" r:id="rId7"/>
    <p:sldId id="2147479151" r:id="rId8"/>
    <p:sldId id="2147479214" r:id="rId9"/>
    <p:sldId id="2147309254" r:id="rId10"/>
    <p:sldId id="2147479135" r:id="rId11"/>
    <p:sldId id="2147479213" r:id="rId12"/>
    <p:sldId id="2147479215" r:id="rId13"/>
    <p:sldId id="2147479218" r:id="rId14"/>
    <p:sldId id="2147479219" r:id="rId15"/>
    <p:sldId id="2147479224" r:id="rId16"/>
    <p:sldId id="2147479220" r:id="rId17"/>
    <p:sldId id="2147479222" r:id="rId18"/>
    <p:sldId id="2147479223" r:id="rId19"/>
    <p:sldId id="2147479212" r:id="rId20"/>
    <p:sldId id="2147479227" r:id="rId21"/>
    <p:sldId id="2147479167" r:id="rId22"/>
    <p:sldId id="2147479173" r:id="rId23"/>
    <p:sldId id="328" r:id="rId24"/>
    <p:sldId id="261" r:id="rId25"/>
    <p:sldId id="2147479225" r:id="rId26"/>
    <p:sldId id="2147479226" r:id="rId27"/>
    <p:sldId id="2147479159" r:id="rId28"/>
    <p:sldId id="2147479217" r:id="rId29"/>
    <p:sldId id="259" r:id="rId30"/>
    <p:sldId id="2076137355" r:id="rId31"/>
    <p:sldId id="326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7ADE593-D19F-4E45-9881-112AD9A7924E}">
          <p14:sldIdLst>
            <p14:sldId id="256"/>
          </p14:sldIdLst>
        </p14:section>
        <p14:section name="Untitled Section" id="{3D746839-5C7B-4A7E-BCB3-21B29588F369}">
          <p14:sldIdLst>
            <p14:sldId id="2147479160"/>
            <p14:sldId id="2147479141"/>
            <p14:sldId id="2147479162"/>
            <p14:sldId id="2147479163"/>
            <p14:sldId id="2147479151"/>
            <p14:sldId id="2147479214"/>
            <p14:sldId id="2147309254"/>
            <p14:sldId id="2147479135"/>
            <p14:sldId id="2147479213"/>
            <p14:sldId id="2147479215"/>
          </p14:sldIdLst>
        </p14:section>
        <p14:section name="Untitled Section" id="{3D9374B8-98A5-42B0-AC7D-91D270ECC381}">
          <p14:sldIdLst>
            <p14:sldId id="2147479218"/>
            <p14:sldId id="2147479219"/>
            <p14:sldId id="2147479224"/>
          </p14:sldIdLst>
        </p14:section>
        <p14:section name="Untitled Section" id="{31BEA85C-A355-4E2D-9E96-B99F7A9106D0}">
          <p14:sldIdLst>
            <p14:sldId id="2147479220"/>
            <p14:sldId id="2147479222"/>
            <p14:sldId id="2147479223"/>
          </p14:sldIdLst>
        </p14:section>
        <p14:section name="Untitled Section" id="{FDF4DCBB-06A9-4A75-82FE-A73A36F3A2FB}">
          <p14:sldIdLst>
            <p14:sldId id="2147479212"/>
            <p14:sldId id="2147479227"/>
            <p14:sldId id="2147479167"/>
            <p14:sldId id="2147479173"/>
            <p14:sldId id="328"/>
          </p14:sldIdLst>
        </p14:section>
        <p14:section name="Untitled Section" id="{BAFD6AED-4730-439C-A23A-D6678F67E240}">
          <p14:sldIdLst>
            <p14:sldId id="261"/>
          </p14:sldIdLst>
        </p14:section>
        <p14:section name="Untitled Section" id="{CCE5CE61-92AE-494D-A873-70747497E9B3}">
          <p14:sldIdLst>
            <p14:sldId id="2147479225"/>
            <p14:sldId id="2147479226"/>
          </p14:sldIdLst>
        </p14:section>
        <p14:section name="Untitled Section" id="{760DB6DD-2F0F-492E-8D9E-6F7847FEB44E}">
          <p14:sldIdLst>
            <p14:sldId id="2147479159"/>
            <p14:sldId id="2147479217"/>
            <p14:sldId id="259"/>
            <p14:sldId id="207613735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5A64"/>
    <a:srgbClr val="298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1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210FB396-A4CA-414C-A54C-57A7E3F496E1}"/>
    <pc:docChg chg="undo redo custSel addSld delSld modSld sldOrd modMainMaster addSection delSection modSection">
      <pc:chgData name="Marco Parenzan" userId="a83bbb23f3e251dc" providerId="LiveId" clId="{210FB396-A4CA-414C-A54C-57A7E3F496E1}" dt="2025-05-10T14:07:14.346" v="3219" actId="20577"/>
      <pc:docMkLst>
        <pc:docMk/>
      </pc:docMkLst>
      <pc:sldChg chg="addSp delSp modSp mod chgLayout">
        <pc:chgData name="Marco Parenzan" userId="a83bbb23f3e251dc" providerId="LiveId" clId="{210FB396-A4CA-414C-A54C-57A7E3F496E1}" dt="2025-05-08T00:36:19.878" v="302" actId="1076"/>
        <pc:sldMkLst>
          <pc:docMk/>
          <pc:sldMk cId="375658392" sldId="256"/>
        </pc:sldMkLst>
        <pc:spChg chg="add mod ord">
          <ac:chgData name="Marco Parenzan" userId="a83bbb23f3e251dc" providerId="LiveId" clId="{210FB396-A4CA-414C-A54C-57A7E3F496E1}" dt="2025-05-08T00:13:04.991" v="141" actId="700"/>
          <ac:spMkLst>
            <pc:docMk/>
            <pc:sldMk cId="375658392" sldId="256"/>
            <ac:spMk id="3" creationId="{EEB34018-827B-B1F1-D79F-CD30B25E9637}"/>
          </ac:spMkLst>
        </pc:spChg>
        <pc:spChg chg="mod ord">
          <ac:chgData name="Marco Parenzan" userId="a83bbb23f3e251dc" providerId="LiveId" clId="{210FB396-A4CA-414C-A54C-57A7E3F496E1}" dt="2025-05-08T00:13:04.991" v="141" actId="700"/>
          <ac:spMkLst>
            <pc:docMk/>
            <pc:sldMk cId="375658392" sldId="256"/>
            <ac:spMk id="6" creationId="{0A4F96D6-AD6D-A3DB-1F81-619A10E1E56E}"/>
          </ac:spMkLst>
        </pc:spChg>
        <pc:picChg chg="add mod">
          <ac:chgData name="Marco Parenzan" userId="a83bbb23f3e251dc" providerId="LiveId" clId="{210FB396-A4CA-414C-A54C-57A7E3F496E1}" dt="2025-05-08T00:36:19.878" v="302" actId="1076"/>
          <ac:picMkLst>
            <pc:docMk/>
            <pc:sldMk cId="375658392" sldId="256"/>
            <ac:picMk id="5" creationId="{41ED0527-D25A-8411-DA95-889F3A3FD202}"/>
          </ac:picMkLst>
        </pc:picChg>
      </pc:sldChg>
      <pc:sldChg chg="del">
        <pc:chgData name="Marco Parenzan" userId="a83bbb23f3e251dc" providerId="LiveId" clId="{210FB396-A4CA-414C-A54C-57A7E3F496E1}" dt="2025-05-08T00:11:18.296" v="134" actId="47"/>
        <pc:sldMkLst>
          <pc:docMk/>
          <pc:sldMk cId="3599227476" sldId="257"/>
        </pc:sldMkLst>
      </pc:sldChg>
      <pc:sldChg chg="del">
        <pc:chgData name="Marco Parenzan" userId="a83bbb23f3e251dc" providerId="LiveId" clId="{210FB396-A4CA-414C-A54C-57A7E3F496E1}" dt="2025-05-08T00:04:19.922" v="73" actId="47"/>
        <pc:sldMkLst>
          <pc:docMk/>
          <pc:sldMk cId="3319098885" sldId="258"/>
        </pc:sldMkLst>
      </pc:sldChg>
      <pc:sldChg chg="del">
        <pc:chgData name="Marco Parenzan" userId="a83bbb23f3e251dc" providerId="LiveId" clId="{210FB396-A4CA-414C-A54C-57A7E3F496E1}" dt="2025-05-08T00:04:09.635" v="71" actId="2696"/>
        <pc:sldMkLst>
          <pc:docMk/>
          <pc:sldMk cId="333586773" sldId="259"/>
        </pc:sldMkLst>
      </pc:sldChg>
      <pc:sldChg chg="addSp delSp modSp add mod ord modClrScheme chgLayout">
        <pc:chgData name="Marco Parenzan" userId="a83bbb23f3e251dc" providerId="LiveId" clId="{210FB396-A4CA-414C-A54C-57A7E3F496E1}" dt="2025-05-08T00:33:58.971" v="277"/>
        <pc:sldMkLst>
          <pc:docMk/>
          <pc:sldMk cId="3479690055" sldId="259"/>
        </pc:sldMkLst>
        <pc:spChg chg="add mod ord">
          <ac:chgData name="Marco Parenzan" userId="a83bbb23f3e251dc" providerId="LiveId" clId="{210FB396-A4CA-414C-A54C-57A7E3F496E1}" dt="2025-05-08T00:12:02.275" v="139" actId="700"/>
          <ac:spMkLst>
            <pc:docMk/>
            <pc:sldMk cId="3479690055" sldId="259"/>
            <ac:spMk id="2" creationId="{C23E49D3-7389-1757-A047-FE0FF35B6D98}"/>
          </ac:spMkLst>
        </pc:spChg>
      </pc:sldChg>
      <pc:sldChg chg="addSp modSp mod">
        <pc:chgData name="Marco Parenzan" userId="a83bbb23f3e251dc" providerId="LiveId" clId="{210FB396-A4CA-414C-A54C-57A7E3F496E1}" dt="2025-05-08T00:34:34.257" v="292" actId="1076"/>
        <pc:sldMkLst>
          <pc:docMk/>
          <pc:sldMk cId="1949494707" sldId="261"/>
        </pc:sldMkLst>
        <pc:picChg chg="add mod">
          <ac:chgData name="Marco Parenzan" userId="a83bbb23f3e251dc" providerId="LiveId" clId="{210FB396-A4CA-414C-A54C-57A7E3F496E1}" dt="2025-05-08T00:34:34.257" v="292" actId="1076"/>
          <ac:picMkLst>
            <pc:docMk/>
            <pc:sldMk cId="1949494707" sldId="261"/>
            <ac:picMk id="3" creationId="{BE314691-52EF-5B86-182F-B91E17B2C12D}"/>
          </ac:picMkLst>
        </pc:picChg>
      </pc:sldChg>
      <pc:sldChg chg="del">
        <pc:chgData name="Marco Parenzan" userId="a83bbb23f3e251dc" providerId="LiveId" clId="{210FB396-A4CA-414C-A54C-57A7E3F496E1}" dt="2025-05-08T00:03:10.426" v="65" actId="47"/>
        <pc:sldMkLst>
          <pc:docMk/>
          <pc:sldMk cId="3208564588" sldId="262"/>
        </pc:sldMkLst>
      </pc:sldChg>
      <pc:sldChg chg="addSp delSp modSp add mod modClrScheme chgLayout">
        <pc:chgData name="Marco Parenzan" userId="a83bbb23f3e251dc" providerId="LiveId" clId="{210FB396-A4CA-414C-A54C-57A7E3F496E1}" dt="2025-05-08T00:33:46.912" v="275" actId="1076"/>
        <pc:sldMkLst>
          <pc:docMk/>
          <pc:sldMk cId="397246192" sldId="326"/>
        </pc:sldMkLst>
        <pc:spChg chg="mod ord">
          <ac:chgData name="Marco Parenzan" userId="a83bbb23f3e251dc" providerId="LiveId" clId="{210FB396-A4CA-414C-A54C-57A7E3F496E1}" dt="2025-05-08T00:02:51.038" v="64" actId="27636"/>
          <ac:spMkLst>
            <pc:docMk/>
            <pc:sldMk cId="397246192" sldId="326"/>
            <ac:spMk id="18" creationId="{9A5427C2-E97B-C3DB-01B9-28D77C60351B}"/>
          </ac:spMkLst>
        </pc:spChg>
        <pc:picChg chg="add mod">
          <ac:chgData name="Marco Parenzan" userId="a83bbb23f3e251dc" providerId="LiveId" clId="{210FB396-A4CA-414C-A54C-57A7E3F496E1}" dt="2025-05-08T00:33:46.912" v="275" actId="1076"/>
          <ac:picMkLst>
            <pc:docMk/>
            <pc:sldMk cId="397246192" sldId="326"/>
            <ac:picMk id="33" creationId="{5FAB2326-0A4A-DA8B-868D-CE8847A85F5F}"/>
          </ac:picMkLst>
        </pc:picChg>
      </pc:sldChg>
      <pc:sldChg chg="modSp add del mod ord modClrScheme modAnim chgLayout">
        <pc:chgData name="Marco Parenzan" userId="a83bbb23f3e251dc" providerId="LiveId" clId="{210FB396-A4CA-414C-A54C-57A7E3F496E1}" dt="2025-05-10T13:59:02.100" v="2425"/>
        <pc:sldMkLst>
          <pc:docMk/>
          <pc:sldMk cId="4194578401" sldId="328"/>
        </pc:sldMkLst>
        <pc:spChg chg="mod ord">
          <ac:chgData name="Marco Parenzan" userId="a83bbb23f3e251dc" providerId="LiveId" clId="{210FB396-A4CA-414C-A54C-57A7E3F496E1}" dt="2025-05-10T04:05:20.878" v="455" actId="20577"/>
          <ac:spMkLst>
            <pc:docMk/>
            <pc:sldMk cId="4194578401" sldId="328"/>
            <ac:spMk id="2" creationId="{A97AD575-AF15-2524-5F18-85ACC17E49E2}"/>
          </ac:spMkLst>
        </pc:spChg>
        <pc:spChg chg="mod ord">
          <ac:chgData name="Marco Parenzan" userId="a83bbb23f3e251dc" providerId="LiveId" clId="{210FB396-A4CA-414C-A54C-57A7E3F496E1}" dt="2025-05-10T04:05:37.530" v="547" actId="20577"/>
          <ac:spMkLst>
            <pc:docMk/>
            <pc:sldMk cId="4194578401" sldId="328"/>
            <ac:spMk id="3" creationId="{174B7295-3A75-FB38-96BD-65BD125FD397}"/>
          </ac:spMkLst>
        </pc:spChg>
      </pc:sldChg>
      <pc:sldChg chg="modSp add del mod ord modClrScheme chgLayout">
        <pc:chgData name="Marco Parenzan" userId="a83bbb23f3e251dc" providerId="LiveId" clId="{210FB396-A4CA-414C-A54C-57A7E3F496E1}" dt="2025-05-08T00:11:29.048" v="135" actId="47"/>
        <pc:sldMkLst>
          <pc:docMk/>
          <pc:sldMk cId="3434385784" sldId="329"/>
        </pc:sldMkLst>
      </pc:sldChg>
      <pc:sldChg chg="modSp add del mod ord modClrScheme chgLayout">
        <pc:chgData name="Marco Parenzan" userId="a83bbb23f3e251dc" providerId="LiveId" clId="{210FB396-A4CA-414C-A54C-57A7E3F496E1}" dt="2025-05-10T03:54:01.380" v="303" actId="47"/>
        <pc:sldMkLst>
          <pc:docMk/>
          <pc:sldMk cId="2237931171" sldId="331"/>
        </pc:sldMkLst>
      </pc:sldChg>
      <pc:sldChg chg="modSp add del mod ord modClrScheme chgLayout">
        <pc:chgData name="Marco Parenzan" userId="a83bbb23f3e251dc" providerId="LiveId" clId="{210FB396-A4CA-414C-A54C-57A7E3F496E1}" dt="2025-05-10T04:06:06.606" v="550" actId="47"/>
        <pc:sldMkLst>
          <pc:docMk/>
          <pc:sldMk cId="2754408148" sldId="332"/>
        </pc:sldMkLst>
      </pc:sldChg>
      <pc:sldChg chg="modSp add del mod ord modClrScheme chgLayout">
        <pc:chgData name="Marco Parenzan" userId="a83bbb23f3e251dc" providerId="LiveId" clId="{210FB396-A4CA-414C-A54C-57A7E3F496E1}" dt="2025-05-10T13:00:11.709" v="2128" actId="47"/>
        <pc:sldMkLst>
          <pc:docMk/>
          <pc:sldMk cId="1815611937" sldId="333"/>
        </pc:sldMkLst>
      </pc:sldChg>
      <pc:sldChg chg="modSp add mod modClrScheme chgLayout">
        <pc:chgData name="Marco Parenzan" userId="a83bbb23f3e251dc" providerId="LiveId" clId="{210FB396-A4CA-414C-A54C-57A7E3F496E1}" dt="2025-05-10T14:07:14.346" v="3219" actId="20577"/>
        <pc:sldMkLst>
          <pc:docMk/>
          <pc:sldMk cId="1532915520" sldId="2076137355"/>
        </pc:sldMkLst>
        <pc:spChg chg="mod ord">
          <ac:chgData name="Marco Parenzan" userId="a83bbb23f3e251dc" providerId="LiveId" clId="{210FB396-A4CA-414C-A54C-57A7E3F496E1}" dt="2025-05-08T00:02:39.123" v="62" actId="700"/>
          <ac:spMkLst>
            <pc:docMk/>
            <pc:sldMk cId="1532915520" sldId="2076137355"/>
            <ac:spMk id="2" creationId="{DC1B0348-40A0-729F-FC05-50647A02E4FF}"/>
          </ac:spMkLst>
        </pc:spChg>
        <pc:spChg chg="mod ord">
          <ac:chgData name="Marco Parenzan" userId="a83bbb23f3e251dc" providerId="LiveId" clId="{210FB396-A4CA-414C-A54C-57A7E3F496E1}" dt="2025-05-10T14:07:14.346" v="3219" actId="20577"/>
          <ac:spMkLst>
            <pc:docMk/>
            <pc:sldMk cId="1532915520" sldId="2076137355"/>
            <ac:spMk id="3" creationId="{71E60F5B-27E6-C446-4870-103C7979D921}"/>
          </ac:spMkLst>
        </pc:spChg>
      </pc:sldChg>
      <pc:sldChg chg="modSp add mod ord modClrScheme chgLayout">
        <pc:chgData name="Marco Parenzan" userId="a83bbb23f3e251dc" providerId="LiveId" clId="{210FB396-A4CA-414C-A54C-57A7E3F496E1}" dt="2025-05-10T03:58:34.185" v="325"/>
        <pc:sldMkLst>
          <pc:docMk/>
          <pc:sldMk cId="2112123946" sldId="2147309254"/>
        </pc:sldMkLst>
        <pc:spChg chg="mod ord">
          <ac:chgData name="Marco Parenzan" userId="a83bbb23f3e251dc" providerId="LiveId" clId="{210FB396-A4CA-414C-A54C-57A7E3F496E1}" dt="2025-05-08T00:08:12.118" v="97" actId="27636"/>
          <ac:spMkLst>
            <pc:docMk/>
            <pc:sldMk cId="2112123946" sldId="2147309254"/>
            <ac:spMk id="2" creationId="{FF78D6DA-7C8B-7B43-C1BA-B49D223055E2}"/>
          </ac:spMkLst>
        </pc:spChg>
        <pc:picChg chg="mod ord">
          <ac:chgData name="Marco Parenzan" userId="a83bbb23f3e251dc" providerId="LiveId" clId="{210FB396-A4CA-414C-A54C-57A7E3F496E1}" dt="2025-05-08T00:08:35.547" v="100" actId="167"/>
          <ac:picMkLst>
            <pc:docMk/>
            <pc:sldMk cId="2112123946" sldId="2147309254"/>
            <ac:picMk id="6" creationId="{1FD69CE1-E73C-7324-3A4E-89FF5024D3DB}"/>
          </ac:picMkLst>
        </pc:picChg>
      </pc:sldChg>
      <pc:sldChg chg="modSp add mod ord modClrScheme modAnim chgLayout">
        <pc:chgData name="Marco Parenzan" userId="a83bbb23f3e251dc" providerId="LiveId" clId="{210FB396-A4CA-414C-A54C-57A7E3F496E1}" dt="2025-05-10T04:12:26.606" v="1106" actId="20577"/>
        <pc:sldMkLst>
          <pc:docMk/>
          <pc:sldMk cId="883132689" sldId="2147479135"/>
        </pc:sldMkLst>
        <pc:spChg chg="mod ord">
          <ac:chgData name="Marco Parenzan" userId="a83bbb23f3e251dc" providerId="LiveId" clId="{210FB396-A4CA-414C-A54C-57A7E3F496E1}" dt="2025-05-10T04:11:17.699" v="1027" actId="20577"/>
          <ac:spMkLst>
            <pc:docMk/>
            <pc:sldMk cId="883132689" sldId="2147479135"/>
            <ac:spMk id="3" creationId="{FE09CC2A-2392-9888-0EC8-74B8052EA7F5}"/>
          </ac:spMkLst>
        </pc:spChg>
        <pc:spChg chg="mod ord">
          <ac:chgData name="Marco Parenzan" userId="a83bbb23f3e251dc" providerId="LiveId" clId="{210FB396-A4CA-414C-A54C-57A7E3F496E1}" dt="2025-05-10T04:12:26.606" v="1106" actId="20577"/>
          <ac:spMkLst>
            <pc:docMk/>
            <pc:sldMk cId="883132689" sldId="2147479135"/>
            <ac:spMk id="4" creationId="{3C15F971-585F-2A29-55CB-29EED7DD50DD}"/>
          </ac:spMkLst>
        </pc:spChg>
      </pc:sldChg>
      <pc:sldChg chg="modSp add mod ord modClrScheme chgLayout">
        <pc:chgData name="Marco Parenzan" userId="a83bbb23f3e251dc" providerId="LiveId" clId="{210FB396-A4CA-414C-A54C-57A7E3F496E1}" dt="2025-05-10T03:56:25.781" v="309"/>
        <pc:sldMkLst>
          <pc:docMk/>
          <pc:sldMk cId="1571785118" sldId="2147479141"/>
        </pc:sldMkLst>
        <pc:spChg chg="mod ord">
          <ac:chgData name="Marco Parenzan" userId="a83bbb23f3e251dc" providerId="LiveId" clId="{210FB396-A4CA-414C-A54C-57A7E3F496E1}" dt="2025-05-08T00:09:36.331" v="106" actId="700"/>
          <ac:spMkLst>
            <pc:docMk/>
            <pc:sldMk cId="1571785118" sldId="2147479141"/>
            <ac:spMk id="2" creationId="{D622007D-7E77-02FC-2BF0-726275C78A2E}"/>
          </ac:spMkLst>
        </pc:spChg>
      </pc:sldChg>
      <pc:sldChg chg="modSp add del mod modClrScheme chgLayout">
        <pc:chgData name="Marco Parenzan" userId="a83bbb23f3e251dc" providerId="LiveId" clId="{210FB396-A4CA-414C-A54C-57A7E3F496E1}" dt="2025-05-08T00:09:28.219" v="104" actId="2696"/>
        <pc:sldMkLst>
          <pc:docMk/>
          <pc:sldMk cId="3238288617" sldId="2147479141"/>
        </pc:sldMkLst>
      </pc:sldChg>
      <pc:sldChg chg="modSp add mod ord modClrScheme chgLayout">
        <pc:chgData name="Marco Parenzan" userId="a83bbb23f3e251dc" providerId="LiveId" clId="{210FB396-A4CA-414C-A54C-57A7E3F496E1}" dt="2025-05-08T00:10:43.945" v="113"/>
        <pc:sldMkLst>
          <pc:docMk/>
          <pc:sldMk cId="904869332" sldId="2147479151"/>
        </pc:sldMkLst>
        <pc:spChg chg="mod ord">
          <ac:chgData name="Marco Parenzan" userId="a83bbb23f3e251dc" providerId="LiveId" clId="{210FB396-A4CA-414C-A54C-57A7E3F496E1}" dt="2025-05-08T00:00:56.605" v="37" actId="700"/>
          <ac:spMkLst>
            <pc:docMk/>
            <pc:sldMk cId="904869332" sldId="2147479151"/>
            <ac:spMk id="3" creationId="{4153842D-D7A1-47C9-E76F-735638EE974C}"/>
          </ac:spMkLst>
        </pc:spChg>
      </pc:sldChg>
      <pc:sldChg chg="addSp delSp modSp add mod chgLayout">
        <pc:chgData name="Marco Parenzan" userId="a83bbb23f3e251dc" providerId="LiveId" clId="{210FB396-A4CA-414C-A54C-57A7E3F496E1}" dt="2025-05-08T00:35:52.083" v="300" actId="1076"/>
        <pc:sldMkLst>
          <pc:docMk/>
          <pc:sldMk cId="2948159670" sldId="2147479159"/>
        </pc:sldMkLst>
        <pc:spChg chg="add mod ord">
          <ac:chgData name="Marco Parenzan" userId="a83bbb23f3e251dc" providerId="LiveId" clId="{210FB396-A4CA-414C-A54C-57A7E3F496E1}" dt="2025-05-08T00:02:20.413" v="59" actId="700"/>
          <ac:spMkLst>
            <pc:docMk/>
            <pc:sldMk cId="2948159670" sldId="2147479159"/>
            <ac:spMk id="2" creationId="{FCA40DEA-A9D1-1B2E-DBE5-057796CDB04E}"/>
          </ac:spMkLst>
        </pc:spChg>
        <pc:spChg chg="mod ord">
          <ac:chgData name="Marco Parenzan" userId="a83bbb23f3e251dc" providerId="LiveId" clId="{210FB396-A4CA-414C-A54C-57A7E3F496E1}" dt="2025-05-08T00:02:20.413" v="59" actId="700"/>
          <ac:spMkLst>
            <pc:docMk/>
            <pc:sldMk cId="2948159670" sldId="2147479159"/>
            <ac:spMk id="4" creationId="{6120706A-D512-ABE7-EEFE-ADCC4E529296}"/>
          </ac:spMkLst>
        </pc:spChg>
        <pc:picChg chg="add mod">
          <ac:chgData name="Marco Parenzan" userId="a83bbb23f3e251dc" providerId="LiveId" clId="{210FB396-A4CA-414C-A54C-57A7E3F496E1}" dt="2025-05-08T00:35:52.083" v="300" actId="1076"/>
          <ac:picMkLst>
            <pc:docMk/>
            <pc:sldMk cId="2948159670" sldId="2147479159"/>
            <ac:picMk id="6" creationId="{BD52EE07-5B56-C896-1B08-DB813C0E4932}"/>
          </ac:picMkLst>
        </pc:picChg>
      </pc:sldChg>
      <pc:sldChg chg="addSp delSp modSp add mod ord chgLayout">
        <pc:chgData name="Marco Parenzan" userId="a83bbb23f3e251dc" providerId="LiveId" clId="{210FB396-A4CA-414C-A54C-57A7E3F496E1}" dt="2025-05-08T00:34:55.844" v="294" actId="1076"/>
        <pc:sldMkLst>
          <pc:docMk/>
          <pc:sldMk cId="820619211" sldId="2147479160"/>
        </pc:sldMkLst>
        <pc:spChg chg="add mod ord">
          <ac:chgData name="Marco Parenzan" userId="a83bbb23f3e251dc" providerId="LiveId" clId="{210FB396-A4CA-414C-A54C-57A7E3F496E1}" dt="2025-05-08T00:13:02.425" v="140" actId="700"/>
          <ac:spMkLst>
            <pc:docMk/>
            <pc:sldMk cId="820619211" sldId="2147479160"/>
            <ac:spMk id="2" creationId="{F7A3D85B-4629-2C9C-5FD9-67077C80E786}"/>
          </ac:spMkLst>
        </pc:spChg>
        <pc:spChg chg="mod ord">
          <ac:chgData name="Marco Parenzan" userId="a83bbb23f3e251dc" providerId="LiveId" clId="{210FB396-A4CA-414C-A54C-57A7E3F496E1}" dt="2025-05-08T00:13:02.425" v="140" actId="700"/>
          <ac:spMkLst>
            <pc:docMk/>
            <pc:sldMk cId="820619211" sldId="2147479160"/>
            <ac:spMk id="4" creationId="{2AEAFFAB-497A-B8AE-B7A1-E495F4E64D9E}"/>
          </ac:spMkLst>
        </pc:spChg>
        <pc:picChg chg="add mod">
          <ac:chgData name="Marco Parenzan" userId="a83bbb23f3e251dc" providerId="LiveId" clId="{210FB396-A4CA-414C-A54C-57A7E3F496E1}" dt="2025-05-08T00:34:55.844" v="294" actId="1076"/>
          <ac:picMkLst>
            <pc:docMk/>
            <pc:sldMk cId="820619211" sldId="2147479160"/>
            <ac:picMk id="6" creationId="{AB0D8DCD-CC03-15C2-4942-71162FA47034}"/>
          </ac:picMkLst>
        </pc:picChg>
      </pc:sldChg>
      <pc:sldChg chg="modSp add mod ord modClrScheme chgLayout">
        <pc:chgData name="Marco Parenzan" userId="a83bbb23f3e251dc" providerId="LiveId" clId="{210FB396-A4CA-414C-A54C-57A7E3F496E1}" dt="2025-05-10T03:57:22.309" v="320" actId="27636"/>
        <pc:sldMkLst>
          <pc:docMk/>
          <pc:sldMk cId="364047586" sldId="2147479162"/>
        </pc:sldMkLst>
        <pc:spChg chg="mod ord">
          <ac:chgData name="Marco Parenzan" userId="a83bbb23f3e251dc" providerId="LiveId" clId="{210FB396-A4CA-414C-A54C-57A7E3F496E1}" dt="2025-05-08T00:00:51.317" v="36" actId="700"/>
          <ac:spMkLst>
            <pc:docMk/>
            <pc:sldMk cId="364047586" sldId="2147479162"/>
            <ac:spMk id="2" creationId="{71830820-FA0E-F940-0867-7B5937EFDA17}"/>
          </ac:spMkLst>
        </pc:spChg>
        <pc:spChg chg="mod ord">
          <ac:chgData name="Marco Parenzan" userId="a83bbb23f3e251dc" providerId="LiveId" clId="{210FB396-A4CA-414C-A54C-57A7E3F496E1}" dt="2025-05-10T03:57:22.309" v="320" actId="27636"/>
          <ac:spMkLst>
            <pc:docMk/>
            <pc:sldMk cId="364047586" sldId="2147479162"/>
            <ac:spMk id="3" creationId="{323924E5-9EDA-7B38-2842-A761B36AFE0F}"/>
          </ac:spMkLst>
        </pc:spChg>
      </pc:sldChg>
      <pc:sldChg chg="modSp add mod ord modClrScheme chgLayout">
        <pc:chgData name="Marco Parenzan" userId="a83bbb23f3e251dc" providerId="LiveId" clId="{210FB396-A4CA-414C-A54C-57A7E3F496E1}" dt="2025-05-08T00:10:41.568" v="111" actId="20578"/>
        <pc:sldMkLst>
          <pc:docMk/>
          <pc:sldMk cId="2366589754" sldId="2147479163"/>
        </pc:sldMkLst>
        <pc:spChg chg="mod ord">
          <ac:chgData name="Marco Parenzan" userId="a83bbb23f3e251dc" providerId="LiveId" clId="{210FB396-A4CA-414C-A54C-57A7E3F496E1}" dt="2025-05-08T00:01:03.129" v="38" actId="700"/>
          <ac:spMkLst>
            <pc:docMk/>
            <pc:sldMk cId="2366589754" sldId="2147479163"/>
            <ac:spMk id="2" creationId="{2ED585D8-E870-9A68-39E1-4C1AEE7FF9B9}"/>
          </ac:spMkLst>
        </pc:spChg>
        <pc:spChg chg="mod ord">
          <ac:chgData name="Marco Parenzan" userId="a83bbb23f3e251dc" providerId="LiveId" clId="{210FB396-A4CA-414C-A54C-57A7E3F496E1}" dt="2025-05-08T00:01:03.129" v="38" actId="700"/>
          <ac:spMkLst>
            <pc:docMk/>
            <pc:sldMk cId="2366589754" sldId="2147479163"/>
            <ac:spMk id="3" creationId="{FF1A6275-D707-93A0-A81A-9A52A4E7BBC7}"/>
          </ac:spMkLst>
        </pc:spChg>
      </pc:sldChg>
      <pc:sldChg chg="modSp add mod ord modClrScheme chgLayout">
        <pc:chgData name="Marco Parenzan" userId="a83bbb23f3e251dc" providerId="LiveId" clId="{210FB396-A4CA-414C-A54C-57A7E3F496E1}" dt="2025-05-10T14:00:41.821" v="2464" actId="20577"/>
        <pc:sldMkLst>
          <pc:docMk/>
          <pc:sldMk cId="553029399" sldId="2147479167"/>
        </pc:sldMkLst>
        <pc:spChg chg="mod ord">
          <ac:chgData name="Marco Parenzan" userId="a83bbb23f3e251dc" providerId="LiveId" clId="{210FB396-A4CA-414C-A54C-57A7E3F496E1}" dt="2025-05-10T14:00:41.821" v="2464" actId="20577"/>
          <ac:spMkLst>
            <pc:docMk/>
            <pc:sldMk cId="553029399" sldId="2147479167"/>
            <ac:spMk id="2" creationId="{B929599A-FDE2-CABA-60EA-034FA60D7F46}"/>
          </ac:spMkLst>
        </pc:spChg>
        <pc:spChg chg="mod ord">
          <ac:chgData name="Marco Parenzan" userId="a83bbb23f3e251dc" providerId="LiveId" clId="{210FB396-A4CA-414C-A54C-57A7E3F496E1}" dt="2025-05-08T00:01:03.179" v="40" actId="27636"/>
          <ac:spMkLst>
            <pc:docMk/>
            <pc:sldMk cId="553029399" sldId="2147479167"/>
            <ac:spMk id="3" creationId="{A5B6EDAE-39AF-D115-8E7E-DFFBD11697FE}"/>
          </ac:spMkLst>
        </pc:spChg>
      </pc:sldChg>
      <pc:sldChg chg="modSp add mod ord modClrScheme chgLayout">
        <pc:chgData name="Marco Parenzan" userId="a83bbb23f3e251dc" providerId="LiveId" clId="{210FB396-A4CA-414C-A54C-57A7E3F496E1}" dt="2025-05-08T00:27:54.013" v="227"/>
        <pc:sldMkLst>
          <pc:docMk/>
          <pc:sldMk cId="1039526502" sldId="2147479173"/>
        </pc:sldMkLst>
        <pc:spChg chg="mod ord">
          <ac:chgData name="Marco Parenzan" userId="a83bbb23f3e251dc" providerId="LiveId" clId="{210FB396-A4CA-414C-A54C-57A7E3F496E1}" dt="2025-05-08T00:01:03.183" v="41" actId="27636"/>
          <ac:spMkLst>
            <pc:docMk/>
            <pc:sldMk cId="1039526502" sldId="2147479173"/>
            <ac:spMk id="2" creationId="{C58998C6-4D57-66FB-39B1-D996DA55444A}"/>
          </ac:spMkLst>
        </pc:spChg>
        <pc:spChg chg="mod ord">
          <ac:chgData name="Marco Parenzan" userId="a83bbb23f3e251dc" providerId="LiveId" clId="{210FB396-A4CA-414C-A54C-57A7E3F496E1}" dt="2025-05-08T00:01:03.203" v="42" actId="27636"/>
          <ac:spMkLst>
            <pc:docMk/>
            <pc:sldMk cId="1039526502" sldId="2147479173"/>
            <ac:spMk id="3" creationId="{41F282E6-C89C-1201-8995-CFF375BC1254}"/>
          </ac:spMkLst>
        </pc:spChg>
      </pc:sldChg>
      <pc:sldChg chg="modSp add del mod ord modClrScheme chgLayout">
        <pc:chgData name="Marco Parenzan" userId="a83bbb23f3e251dc" providerId="LiveId" clId="{210FB396-A4CA-414C-A54C-57A7E3F496E1}" dt="2025-05-08T00:11:33.797" v="137" actId="47"/>
        <pc:sldMkLst>
          <pc:docMk/>
          <pc:sldMk cId="1598328499" sldId="2147479174"/>
        </pc:sldMkLst>
      </pc:sldChg>
      <pc:sldChg chg="modSp add del mod ord modClrScheme chgLayout">
        <pc:chgData name="Marco Parenzan" userId="a83bbb23f3e251dc" providerId="LiveId" clId="{210FB396-A4CA-414C-A54C-57A7E3F496E1}" dt="2025-05-08T00:11:36.591" v="138" actId="47"/>
        <pc:sldMkLst>
          <pc:docMk/>
          <pc:sldMk cId="4164836241" sldId="2147479175"/>
        </pc:sldMkLst>
      </pc:sldChg>
      <pc:sldChg chg="modSp add del mod modClrScheme chgLayout">
        <pc:chgData name="Marco Parenzan" userId="a83bbb23f3e251dc" providerId="LiveId" clId="{210FB396-A4CA-414C-A54C-57A7E3F496E1}" dt="2025-05-08T00:03:58.748" v="70" actId="47"/>
        <pc:sldMkLst>
          <pc:docMk/>
          <pc:sldMk cId="1924257024" sldId="2147479176"/>
        </pc:sldMkLst>
      </pc:sldChg>
      <pc:sldChg chg="modSp add del mod ord chgLayout">
        <pc:chgData name="Marco Parenzan" userId="a83bbb23f3e251dc" providerId="LiveId" clId="{210FB396-A4CA-414C-A54C-57A7E3F496E1}" dt="2025-05-10T03:57:26.109" v="321" actId="47"/>
        <pc:sldMkLst>
          <pc:docMk/>
          <pc:sldMk cId="358310099" sldId="2147479177"/>
        </pc:sldMkLst>
        <pc:spChg chg="mod ord">
          <ac:chgData name="Marco Parenzan" userId="a83bbb23f3e251dc" providerId="LiveId" clId="{210FB396-A4CA-414C-A54C-57A7E3F496E1}" dt="2025-05-10T03:57:15.283" v="311" actId="21"/>
          <ac:spMkLst>
            <pc:docMk/>
            <pc:sldMk cId="358310099" sldId="2147479177"/>
            <ac:spMk id="4" creationId="{05FA1CF0-F2F9-FF90-680F-B5A49AC3DDC6}"/>
          </ac:spMkLst>
        </pc:spChg>
      </pc:sldChg>
      <pc:sldChg chg="modSp add del mod ord modClrScheme chgLayout">
        <pc:chgData name="Marco Parenzan" userId="a83bbb23f3e251dc" providerId="LiveId" clId="{210FB396-A4CA-414C-A54C-57A7E3F496E1}" dt="2025-05-08T00:11:30.135" v="136" actId="47"/>
        <pc:sldMkLst>
          <pc:docMk/>
          <pc:sldMk cId="1103587158" sldId="2147479180"/>
        </pc:sldMkLst>
      </pc:sldChg>
      <pc:sldChg chg="modSp add del mod chgLayout">
        <pc:chgData name="Marco Parenzan" userId="a83bbb23f3e251dc" providerId="LiveId" clId="{210FB396-A4CA-414C-A54C-57A7E3F496E1}" dt="2025-05-08T00:11:18.296" v="134" actId="47"/>
        <pc:sldMkLst>
          <pc:docMk/>
          <pc:sldMk cId="890373551" sldId="2147479209"/>
        </pc:sldMkLst>
      </pc:sldChg>
      <pc:sldChg chg="addSp delSp modSp add del mod modClrScheme chgLayout">
        <pc:chgData name="Marco Parenzan" userId="a83bbb23f3e251dc" providerId="LiveId" clId="{210FB396-A4CA-414C-A54C-57A7E3F496E1}" dt="2025-05-10T03:58:53.500" v="330" actId="18676"/>
        <pc:sldMkLst>
          <pc:docMk/>
          <pc:sldMk cId="2673363064" sldId="2147479210"/>
        </pc:sldMkLst>
      </pc:sldChg>
      <pc:sldChg chg="add del">
        <pc:chgData name="Marco Parenzan" userId="a83bbb23f3e251dc" providerId="LiveId" clId="{210FB396-A4CA-414C-A54C-57A7E3F496E1}" dt="2025-05-10T03:58:53.500" v="330" actId="18676"/>
        <pc:sldMkLst>
          <pc:docMk/>
          <pc:sldMk cId="1446751609" sldId="2147479211"/>
        </pc:sldMkLst>
      </pc:sldChg>
      <pc:sldChg chg="add del">
        <pc:chgData name="Marco Parenzan" userId="a83bbb23f3e251dc" providerId="LiveId" clId="{210FB396-A4CA-414C-A54C-57A7E3F496E1}" dt="2025-05-08T00:08:05.489" v="94"/>
        <pc:sldMkLst>
          <pc:docMk/>
          <pc:sldMk cId="2420865899" sldId="2147479211"/>
        </pc:sldMkLst>
      </pc:sldChg>
      <pc:sldChg chg="addSp modSp add mod ord">
        <pc:chgData name="Marco Parenzan" userId="a83bbb23f3e251dc" providerId="LiveId" clId="{210FB396-A4CA-414C-A54C-57A7E3F496E1}" dt="2025-05-10T04:32:33.676" v="1285" actId="20577"/>
        <pc:sldMkLst>
          <pc:docMk/>
          <pc:sldMk cId="114571539" sldId="2147479212"/>
        </pc:sldMkLst>
        <pc:spChg chg="mod">
          <ac:chgData name="Marco Parenzan" userId="a83bbb23f3e251dc" providerId="LiveId" clId="{210FB396-A4CA-414C-A54C-57A7E3F496E1}" dt="2025-05-10T04:32:33.676" v="1285" actId="20577"/>
          <ac:spMkLst>
            <pc:docMk/>
            <pc:sldMk cId="114571539" sldId="2147479212"/>
            <ac:spMk id="4" creationId="{DB57C3AC-E05F-38BF-45E7-9FDC0F9C17F9}"/>
          </ac:spMkLst>
        </pc:spChg>
        <pc:picChg chg="add mod">
          <ac:chgData name="Marco Parenzan" userId="a83bbb23f3e251dc" providerId="LiveId" clId="{210FB396-A4CA-414C-A54C-57A7E3F496E1}" dt="2025-05-08T00:35:28.338" v="298" actId="1076"/>
          <ac:picMkLst>
            <pc:docMk/>
            <pc:sldMk cId="114571539" sldId="2147479212"/>
            <ac:picMk id="5" creationId="{99021862-C34B-9983-2818-F412E9711301}"/>
          </ac:picMkLst>
        </pc:picChg>
      </pc:sldChg>
      <pc:sldChg chg="add del">
        <pc:chgData name="Marco Parenzan" userId="a83bbb23f3e251dc" providerId="LiveId" clId="{210FB396-A4CA-414C-A54C-57A7E3F496E1}" dt="2025-05-08T00:10:52.231" v="115"/>
        <pc:sldMkLst>
          <pc:docMk/>
          <pc:sldMk cId="614138302" sldId="2147479212"/>
        </pc:sldMkLst>
      </pc:sldChg>
      <pc:sldChg chg="addSp delSp modSp add mod ord">
        <pc:chgData name="Marco Parenzan" userId="a83bbb23f3e251dc" providerId="LiveId" clId="{210FB396-A4CA-414C-A54C-57A7E3F496E1}" dt="2025-05-10T04:23:22.538" v="1195" actId="14100"/>
        <pc:sldMkLst>
          <pc:docMk/>
          <pc:sldMk cId="483325238" sldId="2147479213"/>
        </pc:sldMkLst>
        <pc:spChg chg="mod">
          <ac:chgData name="Marco Parenzan" userId="a83bbb23f3e251dc" providerId="LiveId" clId="{210FB396-A4CA-414C-A54C-57A7E3F496E1}" dt="2025-05-10T04:21:48.894" v="1185" actId="1076"/>
          <ac:spMkLst>
            <pc:docMk/>
            <pc:sldMk cId="483325238" sldId="2147479213"/>
            <ac:spMk id="2" creationId="{C187CD12-B487-EDF9-66AC-6B2AFB3F3918}"/>
          </ac:spMkLst>
        </pc:spChg>
        <pc:spChg chg="del">
          <ac:chgData name="Marco Parenzan" userId="a83bbb23f3e251dc" providerId="LiveId" clId="{210FB396-A4CA-414C-A54C-57A7E3F496E1}" dt="2025-05-10T04:12:52.309" v="1148" actId="478"/>
          <ac:spMkLst>
            <pc:docMk/>
            <pc:sldMk cId="483325238" sldId="2147479213"/>
            <ac:spMk id="3" creationId="{E603BFC1-1BC9-CB2B-97D9-7FE4D54D78FA}"/>
          </ac:spMkLst>
        </pc:spChg>
        <pc:picChg chg="del">
          <ac:chgData name="Marco Parenzan" userId="a83bbb23f3e251dc" providerId="LiveId" clId="{210FB396-A4CA-414C-A54C-57A7E3F496E1}" dt="2025-05-10T04:12:54.546" v="1152" actId="478"/>
          <ac:picMkLst>
            <pc:docMk/>
            <pc:sldMk cId="483325238" sldId="2147479213"/>
            <ac:picMk id="5" creationId="{F433C882-C6EB-7C0E-0C37-69C36F03FC13}"/>
          </ac:picMkLst>
        </pc:picChg>
        <pc:picChg chg="del">
          <ac:chgData name="Marco Parenzan" userId="a83bbb23f3e251dc" providerId="LiveId" clId="{210FB396-A4CA-414C-A54C-57A7E3F496E1}" dt="2025-05-10T04:12:54.210" v="1151" actId="478"/>
          <ac:picMkLst>
            <pc:docMk/>
            <pc:sldMk cId="483325238" sldId="2147479213"/>
            <ac:picMk id="10" creationId="{4DAB5983-B40F-EB91-9988-E18E6CA275E8}"/>
          </ac:picMkLst>
        </pc:picChg>
        <pc:picChg chg="del">
          <ac:chgData name="Marco Parenzan" userId="a83bbb23f3e251dc" providerId="LiveId" clId="{210FB396-A4CA-414C-A54C-57A7E3F496E1}" dt="2025-05-10T04:12:53.108" v="1149" actId="478"/>
          <ac:picMkLst>
            <pc:docMk/>
            <pc:sldMk cId="483325238" sldId="2147479213"/>
            <ac:picMk id="12" creationId="{C9573288-6776-4D8A-3993-7E5ED2CDD6FE}"/>
          </ac:picMkLst>
        </pc:picChg>
        <pc:picChg chg="mod">
          <ac:chgData name="Marco Parenzan" userId="a83bbb23f3e251dc" providerId="LiveId" clId="{210FB396-A4CA-414C-A54C-57A7E3F496E1}" dt="2025-05-10T04:23:18.674" v="1192" actId="1076"/>
          <ac:picMkLst>
            <pc:docMk/>
            <pc:sldMk cId="483325238" sldId="2147479213"/>
            <ac:picMk id="14" creationId="{8FF9CFA6-D2EA-1637-24A5-5136B74C9751}"/>
          </ac:picMkLst>
        </pc:picChg>
        <pc:picChg chg="del">
          <ac:chgData name="Marco Parenzan" userId="a83bbb23f3e251dc" providerId="LiveId" clId="{210FB396-A4CA-414C-A54C-57A7E3F496E1}" dt="2025-05-10T04:12:53.620" v="1150" actId="478"/>
          <ac:picMkLst>
            <pc:docMk/>
            <pc:sldMk cId="483325238" sldId="2147479213"/>
            <ac:picMk id="16" creationId="{6656C8B8-0EA0-A59D-73C8-0A2975726B10}"/>
          </ac:picMkLst>
        </pc:picChg>
        <pc:picChg chg="add mod">
          <ac:chgData name="Marco Parenzan" userId="a83bbb23f3e251dc" providerId="LiveId" clId="{210FB396-A4CA-414C-A54C-57A7E3F496E1}" dt="2025-05-10T04:21:17.686" v="1172" actId="1076"/>
          <ac:picMkLst>
            <pc:docMk/>
            <pc:sldMk cId="483325238" sldId="2147479213"/>
            <ac:picMk id="1026" creationId="{C782591C-3935-8AD5-016C-CDC3BC25D5ED}"/>
          </ac:picMkLst>
        </pc:picChg>
        <pc:picChg chg="add mod">
          <ac:chgData name="Marco Parenzan" userId="a83bbb23f3e251dc" providerId="LiveId" clId="{210FB396-A4CA-414C-A54C-57A7E3F496E1}" dt="2025-05-10T04:21:12.551" v="1169" actId="1076"/>
          <ac:picMkLst>
            <pc:docMk/>
            <pc:sldMk cId="483325238" sldId="2147479213"/>
            <ac:picMk id="1028" creationId="{9A16CCA4-D7FF-0FCB-8CBE-A29645627647}"/>
          </ac:picMkLst>
        </pc:picChg>
        <pc:picChg chg="add mod">
          <ac:chgData name="Marco Parenzan" userId="a83bbb23f3e251dc" providerId="LiveId" clId="{210FB396-A4CA-414C-A54C-57A7E3F496E1}" dt="2025-05-10T04:23:22.538" v="1195" actId="14100"/>
          <ac:picMkLst>
            <pc:docMk/>
            <pc:sldMk cId="483325238" sldId="2147479213"/>
            <ac:picMk id="1030" creationId="{D07070CA-D7BA-D357-A640-7BEA272CE520}"/>
          </ac:picMkLst>
        </pc:picChg>
      </pc:sldChg>
      <pc:sldChg chg="addSp delSp modSp new mod ord modClrScheme chgLayout">
        <pc:chgData name="Marco Parenzan" userId="a83bbb23f3e251dc" providerId="LiveId" clId="{210FB396-A4CA-414C-A54C-57A7E3F496E1}" dt="2025-05-10T03:58:26.824" v="323"/>
        <pc:sldMkLst>
          <pc:docMk/>
          <pc:sldMk cId="3041507925" sldId="2147479214"/>
        </pc:sldMkLst>
        <pc:spChg chg="add mod ord">
          <ac:chgData name="Marco Parenzan" userId="a83bbb23f3e251dc" providerId="LiveId" clId="{210FB396-A4CA-414C-A54C-57A7E3F496E1}" dt="2025-05-08T00:25:34.016" v="213" actId="404"/>
          <ac:spMkLst>
            <pc:docMk/>
            <pc:sldMk cId="3041507925" sldId="2147479214"/>
            <ac:spMk id="3" creationId="{BCE6E32B-B2DD-E142-0AE4-58DD94525499}"/>
          </ac:spMkLst>
        </pc:spChg>
        <pc:spChg chg="add mod">
          <ac:chgData name="Marco Parenzan" userId="a83bbb23f3e251dc" providerId="LiveId" clId="{210FB396-A4CA-414C-A54C-57A7E3F496E1}" dt="2025-05-08T00:24:49.053" v="207" actId="20577"/>
          <ac:spMkLst>
            <pc:docMk/>
            <pc:sldMk cId="3041507925" sldId="2147479214"/>
            <ac:spMk id="8" creationId="{5474C90E-C672-3E29-1D6F-3E00604B7F13}"/>
          </ac:spMkLst>
        </pc:spChg>
        <pc:picChg chg="add mod ord modCrop">
          <ac:chgData name="Marco Parenzan" userId="a83bbb23f3e251dc" providerId="LiveId" clId="{210FB396-A4CA-414C-A54C-57A7E3F496E1}" dt="2025-05-08T00:16:20.373" v="197" actId="208"/>
          <ac:picMkLst>
            <pc:docMk/>
            <pc:sldMk cId="3041507925" sldId="2147479214"/>
            <ac:picMk id="1026" creationId="{7DD604D4-2F9E-CDD6-9FD0-D9FAA6241DBA}"/>
          </ac:picMkLst>
        </pc:picChg>
      </pc:sldChg>
      <pc:sldChg chg="addSp delSp modSp new mod ord modClrScheme chgLayout">
        <pc:chgData name="Marco Parenzan" userId="a83bbb23f3e251dc" providerId="LiveId" clId="{210FB396-A4CA-414C-A54C-57A7E3F496E1}" dt="2025-05-10T03:55:59.495" v="307"/>
        <pc:sldMkLst>
          <pc:docMk/>
          <pc:sldMk cId="1058343236" sldId="2147479215"/>
        </pc:sldMkLst>
        <pc:spChg chg="mod ord">
          <ac:chgData name="Marco Parenzan" userId="a83bbb23f3e251dc" providerId="LiveId" clId="{210FB396-A4CA-414C-A54C-57A7E3F496E1}" dt="2025-05-08T00:26:21.010" v="214" actId="700"/>
          <ac:spMkLst>
            <pc:docMk/>
            <pc:sldMk cId="1058343236" sldId="2147479215"/>
            <ac:spMk id="2" creationId="{9A3F8569-BEBB-46AE-1366-097B58BF4A48}"/>
          </ac:spMkLst>
        </pc:spChg>
        <pc:spChg chg="add mod">
          <ac:chgData name="Marco Parenzan" userId="a83bbb23f3e251dc" providerId="LiveId" clId="{210FB396-A4CA-414C-A54C-57A7E3F496E1}" dt="2025-05-08T00:26:28.152" v="217" actId="1076"/>
          <ac:spMkLst>
            <pc:docMk/>
            <pc:sldMk cId="1058343236" sldId="2147479215"/>
            <ac:spMk id="4" creationId="{27DCABB1-B374-693E-3926-A8B567A8F387}"/>
          </ac:spMkLst>
        </pc:spChg>
        <pc:spChg chg="add mod ord">
          <ac:chgData name="Marco Parenzan" userId="a83bbb23f3e251dc" providerId="LiveId" clId="{210FB396-A4CA-414C-A54C-57A7E3F496E1}" dt="2025-05-08T00:26:31.390" v="219" actId="27636"/>
          <ac:spMkLst>
            <pc:docMk/>
            <pc:sldMk cId="1058343236" sldId="2147479215"/>
            <ac:spMk id="6" creationId="{08E1DB38-D32F-D0D6-B52D-55F7591A793A}"/>
          </ac:spMkLst>
        </pc:spChg>
      </pc:sldChg>
      <pc:sldChg chg="add del">
        <pc:chgData name="Marco Parenzan" userId="a83bbb23f3e251dc" providerId="LiveId" clId="{210FB396-A4CA-414C-A54C-57A7E3F496E1}" dt="2025-05-08T00:29:39.892" v="251"/>
        <pc:sldMkLst>
          <pc:docMk/>
          <pc:sldMk cId="710239839" sldId="2147479216"/>
        </pc:sldMkLst>
      </pc:sldChg>
      <pc:sldChg chg="addSp delSp modSp new del mod modClrScheme chgLayout">
        <pc:chgData name="Marco Parenzan" userId="a83bbb23f3e251dc" providerId="LiveId" clId="{210FB396-A4CA-414C-A54C-57A7E3F496E1}" dt="2025-05-10T13:01:11.772" v="2130" actId="47"/>
        <pc:sldMkLst>
          <pc:docMk/>
          <pc:sldMk cId="1017705338" sldId="2147479216"/>
        </pc:sldMkLst>
      </pc:sldChg>
      <pc:sldChg chg="add del">
        <pc:chgData name="Marco Parenzan" userId="a83bbb23f3e251dc" providerId="LiveId" clId="{210FB396-A4CA-414C-A54C-57A7E3F496E1}" dt="2025-05-08T00:29:42.591" v="253"/>
        <pc:sldMkLst>
          <pc:docMk/>
          <pc:sldMk cId="2509371422" sldId="2147479216"/>
        </pc:sldMkLst>
      </pc:sldChg>
      <pc:sldChg chg="addSp delSp modSp new mod modClrScheme chgLayout">
        <pc:chgData name="Marco Parenzan" userId="a83bbb23f3e251dc" providerId="LiveId" clId="{210FB396-A4CA-414C-A54C-57A7E3F496E1}" dt="2025-05-10T14:07:02.710" v="3218" actId="20577"/>
        <pc:sldMkLst>
          <pc:docMk/>
          <pc:sldMk cId="1840158497" sldId="2147479217"/>
        </pc:sldMkLst>
        <pc:spChg chg="add mod ord">
          <ac:chgData name="Marco Parenzan" userId="a83bbb23f3e251dc" providerId="LiveId" clId="{210FB396-A4CA-414C-A54C-57A7E3F496E1}" dt="2025-05-08T00:34:06.147" v="290" actId="20577"/>
          <ac:spMkLst>
            <pc:docMk/>
            <pc:sldMk cId="1840158497" sldId="2147479217"/>
            <ac:spMk id="4" creationId="{19489B55-4310-BAD8-868E-A0BA686C06DF}"/>
          </ac:spMkLst>
        </pc:spChg>
        <pc:spChg chg="add mod ord">
          <ac:chgData name="Marco Parenzan" userId="a83bbb23f3e251dc" providerId="LiveId" clId="{210FB396-A4CA-414C-A54C-57A7E3F496E1}" dt="2025-05-10T14:07:02.710" v="3218" actId="20577"/>
          <ac:spMkLst>
            <pc:docMk/>
            <pc:sldMk cId="1840158497" sldId="2147479217"/>
            <ac:spMk id="5" creationId="{8A53E793-E17C-4573-B445-4564D3511E6D}"/>
          </ac:spMkLst>
        </pc:spChg>
      </pc:sldChg>
      <pc:sldChg chg="addSp delSp modSp new mod modClrScheme chgLayout">
        <pc:chgData name="Marco Parenzan" userId="a83bbb23f3e251dc" providerId="LiveId" clId="{210FB396-A4CA-414C-A54C-57A7E3F496E1}" dt="2025-05-10T12:59:19.974" v="2127" actId="20577"/>
        <pc:sldMkLst>
          <pc:docMk/>
          <pc:sldMk cId="1530712738" sldId="2147479218"/>
        </pc:sldMkLst>
        <pc:spChg chg="del mod ord">
          <ac:chgData name="Marco Parenzan" userId="a83bbb23f3e251dc" providerId="LiveId" clId="{210FB396-A4CA-414C-A54C-57A7E3F496E1}" dt="2025-05-10T04:01:37.426" v="340" actId="700"/>
          <ac:spMkLst>
            <pc:docMk/>
            <pc:sldMk cId="1530712738" sldId="2147479218"/>
            <ac:spMk id="2" creationId="{B46033AA-7070-5B88-79FA-F5285FD5F1F0}"/>
          </ac:spMkLst>
        </pc:spChg>
        <pc:spChg chg="del">
          <ac:chgData name="Marco Parenzan" userId="a83bbb23f3e251dc" providerId="LiveId" clId="{210FB396-A4CA-414C-A54C-57A7E3F496E1}" dt="2025-05-10T04:01:37.426" v="340" actId="700"/>
          <ac:spMkLst>
            <pc:docMk/>
            <pc:sldMk cId="1530712738" sldId="2147479218"/>
            <ac:spMk id="3" creationId="{F4D9ACE9-B58B-B9C7-DDE0-7DB944A6E07D}"/>
          </ac:spMkLst>
        </pc:spChg>
        <pc:spChg chg="del">
          <ac:chgData name="Marco Parenzan" userId="a83bbb23f3e251dc" providerId="LiveId" clId="{210FB396-A4CA-414C-A54C-57A7E3F496E1}" dt="2025-05-10T04:01:37.426" v="340" actId="700"/>
          <ac:spMkLst>
            <pc:docMk/>
            <pc:sldMk cId="1530712738" sldId="2147479218"/>
            <ac:spMk id="4" creationId="{E0D6F45B-E40A-4753-DF19-DB2A6F4B7871}"/>
          </ac:spMkLst>
        </pc:spChg>
        <pc:spChg chg="add mod ord">
          <ac:chgData name="Marco Parenzan" userId="a83bbb23f3e251dc" providerId="LiveId" clId="{210FB396-A4CA-414C-A54C-57A7E3F496E1}" dt="2025-05-10T04:02:17.039" v="383" actId="700"/>
          <ac:spMkLst>
            <pc:docMk/>
            <pc:sldMk cId="1530712738" sldId="2147479218"/>
            <ac:spMk id="5" creationId="{E5A151DB-D01A-EDA7-B99C-918AD9CE62A1}"/>
          </ac:spMkLst>
        </pc:spChg>
        <pc:spChg chg="add mod ord">
          <ac:chgData name="Marco Parenzan" userId="a83bbb23f3e251dc" providerId="LiveId" clId="{210FB396-A4CA-414C-A54C-57A7E3F496E1}" dt="2025-05-10T12:59:19.974" v="2127" actId="20577"/>
          <ac:spMkLst>
            <pc:docMk/>
            <pc:sldMk cId="1530712738" sldId="2147479218"/>
            <ac:spMk id="6" creationId="{D90185A2-39D6-8E86-9E24-F55606D129B3}"/>
          </ac:spMkLst>
        </pc:spChg>
      </pc:sldChg>
      <pc:sldChg chg="addSp delSp modSp new mod modClrScheme chgLayout">
        <pc:chgData name="Marco Parenzan" userId="a83bbb23f3e251dc" providerId="LiveId" clId="{210FB396-A4CA-414C-A54C-57A7E3F496E1}" dt="2025-05-10T13:56:53.297" v="2247" actId="20577"/>
        <pc:sldMkLst>
          <pc:docMk/>
          <pc:sldMk cId="2263654887" sldId="2147479219"/>
        </pc:sldMkLst>
        <pc:spChg chg="del mod ord">
          <ac:chgData name="Marco Parenzan" userId="a83bbb23f3e251dc" providerId="LiveId" clId="{210FB396-A4CA-414C-A54C-57A7E3F496E1}" dt="2025-05-10T04:02:26.393" v="385" actId="700"/>
          <ac:spMkLst>
            <pc:docMk/>
            <pc:sldMk cId="2263654887" sldId="2147479219"/>
            <ac:spMk id="2" creationId="{C6C4650C-D723-43DE-81CD-E1859328598B}"/>
          </ac:spMkLst>
        </pc:spChg>
        <pc:spChg chg="del mod ord">
          <ac:chgData name="Marco Parenzan" userId="a83bbb23f3e251dc" providerId="LiveId" clId="{210FB396-A4CA-414C-A54C-57A7E3F496E1}" dt="2025-05-10T04:02:26.393" v="385" actId="700"/>
          <ac:spMkLst>
            <pc:docMk/>
            <pc:sldMk cId="2263654887" sldId="2147479219"/>
            <ac:spMk id="3" creationId="{2EFFE949-9C37-CC6F-295C-D5D4DB683D88}"/>
          </ac:spMkLst>
        </pc:spChg>
        <pc:spChg chg="add mod ord">
          <ac:chgData name="Marco Parenzan" userId="a83bbb23f3e251dc" providerId="LiveId" clId="{210FB396-A4CA-414C-A54C-57A7E3F496E1}" dt="2025-05-10T04:02:35.043" v="388" actId="20577"/>
          <ac:spMkLst>
            <pc:docMk/>
            <pc:sldMk cId="2263654887" sldId="2147479219"/>
            <ac:spMk id="4" creationId="{51D9EDF0-50F6-E61B-FB9B-EE3A6EEF07E8}"/>
          </ac:spMkLst>
        </pc:spChg>
        <pc:spChg chg="add mod ord">
          <ac:chgData name="Marco Parenzan" userId="a83bbb23f3e251dc" providerId="LiveId" clId="{210FB396-A4CA-414C-A54C-57A7E3F496E1}" dt="2025-05-10T13:56:53.297" v="2247" actId="20577"/>
          <ac:spMkLst>
            <pc:docMk/>
            <pc:sldMk cId="2263654887" sldId="2147479219"/>
            <ac:spMk id="5" creationId="{48403044-699F-38F1-3725-721208543336}"/>
          </ac:spMkLst>
        </pc:spChg>
      </pc:sldChg>
      <pc:sldChg chg="addSp delSp modSp add mod ord modClrScheme chgLayout">
        <pc:chgData name="Marco Parenzan" userId="a83bbb23f3e251dc" providerId="LiveId" clId="{210FB396-A4CA-414C-A54C-57A7E3F496E1}" dt="2025-05-10T13:03:22.727" v="2149"/>
        <pc:sldMkLst>
          <pc:docMk/>
          <pc:sldMk cId="527434884" sldId="2147479220"/>
        </pc:sldMkLst>
        <pc:spChg chg="del mod ord">
          <ac:chgData name="Marco Parenzan" userId="a83bbb23f3e251dc" providerId="LiveId" clId="{210FB396-A4CA-414C-A54C-57A7E3F496E1}" dt="2025-05-10T04:03:30.144" v="425" actId="700"/>
          <ac:spMkLst>
            <pc:docMk/>
            <pc:sldMk cId="527434884" sldId="2147479220"/>
            <ac:spMk id="2" creationId="{5CE6A108-AA0C-790C-0F52-C674F40238DB}"/>
          </ac:spMkLst>
        </pc:spChg>
        <pc:spChg chg="add mod ord">
          <ac:chgData name="Marco Parenzan" userId="a83bbb23f3e251dc" providerId="LiveId" clId="{210FB396-A4CA-414C-A54C-57A7E3F496E1}" dt="2025-05-10T04:03:30.144" v="425" actId="700"/>
          <ac:spMkLst>
            <pc:docMk/>
            <pc:sldMk cId="527434884" sldId="2147479220"/>
            <ac:spMk id="3" creationId="{2794D6D0-1CDB-9B64-1030-AFEDD72E277D}"/>
          </ac:spMkLst>
        </pc:spChg>
        <pc:spChg chg="mod ord">
          <ac:chgData name="Marco Parenzan" userId="a83bbb23f3e251dc" providerId="LiveId" clId="{210FB396-A4CA-414C-A54C-57A7E3F496E1}" dt="2025-05-10T04:32:51.513" v="1308" actId="20577"/>
          <ac:spMkLst>
            <pc:docMk/>
            <pc:sldMk cId="527434884" sldId="2147479220"/>
            <ac:spMk id="4" creationId="{C15713D2-4267-3254-902A-6BB351964ABB}"/>
          </ac:spMkLst>
        </pc:spChg>
        <pc:picChg chg="del">
          <ac:chgData name="Marco Parenzan" userId="a83bbb23f3e251dc" providerId="LiveId" clId="{210FB396-A4CA-414C-A54C-57A7E3F496E1}" dt="2025-05-10T04:03:31.984" v="426" actId="478"/>
          <ac:picMkLst>
            <pc:docMk/>
            <pc:sldMk cId="527434884" sldId="2147479220"/>
            <ac:picMk id="5" creationId="{7127725F-64B9-29B2-2E47-956B523DA95D}"/>
          </ac:picMkLst>
        </pc:picChg>
        <pc:picChg chg="add mod">
          <ac:chgData name="Marco Parenzan" userId="a83bbb23f3e251dc" providerId="LiveId" clId="{210FB396-A4CA-414C-A54C-57A7E3F496E1}" dt="2025-05-10T04:04:02.261" v="427"/>
          <ac:picMkLst>
            <pc:docMk/>
            <pc:sldMk cId="527434884" sldId="2147479220"/>
            <ac:picMk id="6" creationId="{C5B2DB95-032F-FDB8-268C-794A0828AAC9}"/>
          </ac:picMkLst>
        </pc:picChg>
        <pc:picChg chg="add mod">
          <ac:chgData name="Marco Parenzan" userId="a83bbb23f3e251dc" providerId="LiveId" clId="{210FB396-A4CA-414C-A54C-57A7E3F496E1}" dt="2025-05-10T04:04:15.184" v="429" actId="1076"/>
          <ac:picMkLst>
            <pc:docMk/>
            <pc:sldMk cId="527434884" sldId="2147479220"/>
            <ac:picMk id="8" creationId="{B12DA0DD-62FB-98FF-C97A-94ECCC7CCD7B}"/>
          </ac:picMkLst>
        </pc:picChg>
      </pc:sldChg>
      <pc:sldChg chg="addSp delSp modSp new del mod modClrScheme chgLayout">
        <pc:chgData name="Marco Parenzan" userId="a83bbb23f3e251dc" providerId="LiveId" clId="{210FB396-A4CA-414C-A54C-57A7E3F496E1}" dt="2025-05-10T13:00:13.856" v="2129" actId="47"/>
        <pc:sldMkLst>
          <pc:docMk/>
          <pc:sldMk cId="308587678" sldId="2147479221"/>
        </pc:sldMkLst>
        <pc:spChg chg="mod ord">
          <ac:chgData name="Marco Parenzan" userId="a83bbb23f3e251dc" providerId="LiveId" clId="{210FB396-A4CA-414C-A54C-57A7E3F496E1}" dt="2025-05-10T04:06:29.635" v="581" actId="700"/>
          <ac:spMkLst>
            <pc:docMk/>
            <pc:sldMk cId="308587678" sldId="2147479221"/>
            <ac:spMk id="2" creationId="{B792DF9D-3FF2-ADE0-D46D-2BC00B6D93D9}"/>
          </ac:spMkLst>
        </pc:spChg>
        <pc:spChg chg="del mod ord">
          <ac:chgData name="Marco Parenzan" userId="a83bbb23f3e251dc" providerId="LiveId" clId="{210FB396-A4CA-414C-A54C-57A7E3F496E1}" dt="2025-05-10T04:06:29.635" v="581" actId="700"/>
          <ac:spMkLst>
            <pc:docMk/>
            <pc:sldMk cId="308587678" sldId="2147479221"/>
            <ac:spMk id="3" creationId="{829A144F-150F-00BD-BBC3-8EC34A382EC6}"/>
          </ac:spMkLst>
        </pc:spChg>
        <pc:spChg chg="del">
          <ac:chgData name="Marco Parenzan" userId="a83bbb23f3e251dc" providerId="LiveId" clId="{210FB396-A4CA-414C-A54C-57A7E3F496E1}" dt="2025-05-10T04:06:29.635" v="581" actId="700"/>
          <ac:spMkLst>
            <pc:docMk/>
            <pc:sldMk cId="308587678" sldId="2147479221"/>
            <ac:spMk id="4" creationId="{3C1A0A0B-E521-BD7D-7CE3-3FC1187F25E5}"/>
          </ac:spMkLst>
        </pc:spChg>
        <pc:spChg chg="add mod ord">
          <ac:chgData name="Marco Parenzan" userId="a83bbb23f3e251dc" providerId="LiveId" clId="{210FB396-A4CA-414C-A54C-57A7E3F496E1}" dt="2025-05-10T04:06:29.635" v="581" actId="700"/>
          <ac:spMkLst>
            <pc:docMk/>
            <pc:sldMk cId="308587678" sldId="2147479221"/>
            <ac:spMk id="5" creationId="{6095E759-9661-046F-B253-81D2E53B32FE}"/>
          </ac:spMkLst>
        </pc:spChg>
      </pc:sldChg>
      <pc:sldChg chg="addSp delSp modSp new mod ord modClrScheme chgLayout">
        <pc:chgData name="Marco Parenzan" userId="a83bbb23f3e251dc" providerId="LiveId" clId="{210FB396-A4CA-414C-A54C-57A7E3F496E1}" dt="2025-05-10T13:58:11.098" v="2423" actId="20577"/>
        <pc:sldMkLst>
          <pc:docMk/>
          <pc:sldMk cId="1277084002" sldId="2147479222"/>
        </pc:sldMkLst>
        <pc:spChg chg="del mod ord">
          <ac:chgData name="Marco Parenzan" userId="a83bbb23f3e251dc" providerId="LiveId" clId="{210FB396-A4CA-414C-A54C-57A7E3F496E1}" dt="2025-05-10T04:06:57.583" v="602" actId="700"/>
          <ac:spMkLst>
            <pc:docMk/>
            <pc:sldMk cId="1277084002" sldId="2147479222"/>
            <ac:spMk id="2" creationId="{7F62DF0C-1BB6-BBC7-1DE2-2834A117D57F}"/>
          </ac:spMkLst>
        </pc:spChg>
        <pc:spChg chg="del mod ord">
          <ac:chgData name="Marco Parenzan" userId="a83bbb23f3e251dc" providerId="LiveId" clId="{210FB396-A4CA-414C-A54C-57A7E3F496E1}" dt="2025-05-10T04:06:57.583" v="602" actId="700"/>
          <ac:spMkLst>
            <pc:docMk/>
            <pc:sldMk cId="1277084002" sldId="2147479222"/>
            <ac:spMk id="3" creationId="{850FDB05-D826-D87F-4BCA-7B15A2D925C0}"/>
          </ac:spMkLst>
        </pc:spChg>
        <pc:spChg chg="add mod ord">
          <ac:chgData name="Marco Parenzan" userId="a83bbb23f3e251dc" providerId="LiveId" clId="{210FB396-A4CA-414C-A54C-57A7E3F496E1}" dt="2025-05-10T04:07:00.467" v="604" actId="6264"/>
          <ac:spMkLst>
            <pc:docMk/>
            <pc:sldMk cId="1277084002" sldId="2147479222"/>
            <ac:spMk id="4" creationId="{9DA9AADF-B8DA-CB04-343B-772EFA7EB9EC}"/>
          </ac:spMkLst>
        </pc:spChg>
        <pc:spChg chg="add del mod ord">
          <ac:chgData name="Marco Parenzan" userId="a83bbb23f3e251dc" providerId="LiveId" clId="{210FB396-A4CA-414C-A54C-57A7E3F496E1}" dt="2025-05-10T04:07:00.467" v="604" actId="6264"/>
          <ac:spMkLst>
            <pc:docMk/>
            <pc:sldMk cId="1277084002" sldId="2147479222"/>
            <ac:spMk id="5" creationId="{937D917A-188B-3B33-9A74-81E643A8ECD4}"/>
          </ac:spMkLst>
        </pc:spChg>
        <pc:spChg chg="add del mod">
          <ac:chgData name="Marco Parenzan" userId="a83bbb23f3e251dc" providerId="LiveId" clId="{210FB396-A4CA-414C-A54C-57A7E3F496E1}" dt="2025-05-10T04:07:00.467" v="604" actId="6264"/>
          <ac:spMkLst>
            <pc:docMk/>
            <pc:sldMk cId="1277084002" sldId="2147479222"/>
            <ac:spMk id="6" creationId="{CC780DF5-FFBD-A429-0F0E-0B4FABF74819}"/>
          </ac:spMkLst>
        </pc:spChg>
        <pc:spChg chg="add mod ord">
          <ac:chgData name="Marco Parenzan" userId="a83bbb23f3e251dc" providerId="LiveId" clId="{210FB396-A4CA-414C-A54C-57A7E3F496E1}" dt="2025-05-10T13:58:11.098" v="2423" actId="20577"/>
          <ac:spMkLst>
            <pc:docMk/>
            <pc:sldMk cId="1277084002" sldId="2147479222"/>
            <ac:spMk id="7" creationId="{7A198129-BA42-D96B-0150-4B84ACA3660D}"/>
          </ac:spMkLst>
        </pc:spChg>
      </pc:sldChg>
      <pc:sldChg chg="addSp delSp modSp new mod ord modClrScheme chgLayout">
        <pc:chgData name="Marco Parenzan" userId="a83bbb23f3e251dc" providerId="LiveId" clId="{210FB396-A4CA-414C-A54C-57A7E3F496E1}" dt="2025-05-10T13:03:22.727" v="2149"/>
        <pc:sldMkLst>
          <pc:docMk/>
          <pc:sldMk cId="53558654" sldId="2147479223"/>
        </pc:sldMkLst>
        <pc:spChg chg="mod ord">
          <ac:chgData name="Marco Parenzan" userId="a83bbb23f3e251dc" providerId="LiveId" clId="{210FB396-A4CA-414C-A54C-57A7E3F496E1}" dt="2025-05-10T04:08:26.408" v="800" actId="700"/>
          <ac:spMkLst>
            <pc:docMk/>
            <pc:sldMk cId="53558654" sldId="2147479223"/>
            <ac:spMk id="2" creationId="{7C4821E1-B72C-828D-0BA3-1D87FB86C1B7}"/>
          </ac:spMkLst>
        </pc:spChg>
        <pc:spChg chg="del mod ord">
          <ac:chgData name="Marco Parenzan" userId="a83bbb23f3e251dc" providerId="LiveId" clId="{210FB396-A4CA-414C-A54C-57A7E3F496E1}" dt="2025-05-10T04:08:26.408" v="800" actId="700"/>
          <ac:spMkLst>
            <pc:docMk/>
            <pc:sldMk cId="53558654" sldId="2147479223"/>
            <ac:spMk id="3" creationId="{616B87FF-83E1-4E72-3D9D-3AF330393523}"/>
          </ac:spMkLst>
        </pc:spChg>
        <pc:spChg chg="del">
          <ac:chgData name="Marco Parenzan" userId="a83bbb23f3e251dc" providerId="LiveId" clId="{210FB396-A4CA-414C-A54C-57A7E3F496E1}" dt="2025-05-10T04:08:26.408" v="800" actId="700"/>
          <ac:spMkLst>
            <pc:docMk/>
            <pc:sldMk cId="53558654" sldId="2147479223"/>
            <ac:spMk id="4" creationId="{8698F4CF-79E7-8A27-51AA-CA112A8006D1}"/>
          </ac:spMkLst>
        </pc:spChg>
        <pc:spChg chg="add mod ord">
          <ac:chgData name="Marco Parenzan" userId="a83bbb23f3e251dc" providerId="LiveId" clId="{210FB396-A4CA-414C-A54C-57A7E3F496E1}" dt="2025-05-10T04:34:41.849" v="1525" actId="20577"/>
          <ac:spMkLst>
            <pc:docMk/>
            <pc:sldMk cId="53558654" sldId="2147479223"/>
            <ac:spMk id="5" creationId="{8764BB1C-6926-ED37-8879-CF3C4F204E54}"/>
          </ac:spMkLst>
        </pc:spChg>
      </pc:sldChg>
      <pc:sldChg chg="addSp delSp modSp new mod modClrScheme chgLayout">
        <pc:chgData name="Marco Parenzan" userId="a83bbb23f3e251dc" providerId="LiveId" clId="{210FB396-A4CA-414C-A54C-57A7E3F496E1}" dt="2025-05-10T13:03:50.996" v="2152" actId="20577"/>
        <pc:sldMkLst>
          <pc:docMk/>
          <pc:sldMk cId="1271085191" sldId="2147479224"/>
        </pc:sldMkLst>
        <pc:spChg chg="mod ord">
          <ac:chgData name="Marco Parenzan" userId="a83bbb23f3e251dc" providerId="LiveId" clId="{210FB396-A4CA-414C-A54C-57A7E3F496E1}" dt="2025-05-10T04:31:06.034" v="1213" actId="700"/>
          <ac:spMkLst>
            <pc:docMk/>
            <pc:sldMk cId="1271085191" sldId="2147479224"/>
            <ac:spMk id="2" creationId="{B04A48D5-B38A-8DC8-DC67-34B1B433B958}"/>
          </ac:spMkLst>
        </pc:spChg>
        <pc:spChg chg="del">
          <ac:chgData name="Marco Parenzan" userId="a83bbb23f3e251dc" providerId="LiveId" clId="{210FB396-A4CA-414C-A54C-57A7E3F496E1}" dt="2025-05-10T04:30:54.836" v="1212" actId="700"/>
          <ac:spMkLst>
            <pc:docMk/>
            <pc:sldMk cId="1271085191" sldId="2147479224"/>
            <ac:spMk id="3" creationId="{EDD9035B-6E97-58BE-D955-FF0E234BCFA6}"/>
          </ac:spMkLst>
        </pc:spChg>
        <pc:spChg chg="del">
          <ac:chgData name="Marco Parenzan" userId="a83bbb23f3e251dc" providerId="LiveId" clId="{210FB396-A4CA-414C-A54C-57A7E3F496E1}" dt="2025-05-10T04:30:54.836" v="1212" actId="700"/>
          <ac:spMkLst>
            <pc:docMk/>
            <pc:sldMk cId="1271085191" sldId="2147479224"/>
            <ac:spMk id="4" creationId="{CA706954-56CF-F93A-2502-0B5C3C4BB85D}"/>
          </ac:spMkLst>
        </pc:spChg>
        <pc:spChg chg="add del mod ord">
          <ac:chgData name="Marco Parenzan" userId="a83bbb23f3e251dc" providerId="LiveId" clId="{210FB396-A4CA-414C-A54C-57A7E3F496E1}" dt="2025-05-10T04:31:12.305" v="1214" actId="1032"/>
          <ac:spMkLst>
            <pc:docMk/>
            <pc:sldMk cId="1271085191" sldId="2147479224"/>
            <ac:spMk id="5" creationId="{37CBC195-3002-5A08-700D-95421C63BFB0}"/>
          </ac:spMkLst>
        </pc:spChg>
        <pc:graphicFrameChg chg="add mod modGraphic">
          <ac:chgData name="Marco Parenzan" userId="a83bbb23f3e251dc" providerId="LiveId" clId="{210FB396-A4CA-414C-A54C-57A7E3F496E1}" dt="2025-05-10T13:03:50.996" v="2152" actId="20577"/>
          <ac:graphicFrameMkLst>
            <pc:docMk/>
            <pc:sldMk cId="1271085191" sldId="2147479224"/>
            <ac:graphicFrameMk id="6" creationId="{AAA5BA37-2178-B514-9418-8052030DC196}"/>
          </ac:graphicFrameMkLst>
        </pc:graphicFrameChg>
      </pc:sldChg>
      <pc:sldChg chg="modSp add mod">
        <pc:chgData name="Marco Parenzan" userId="a83bbb23f3e251dc" providerId="LiveId" clId="{210FB396-A4CA-414C-A54C-57A7E3F496E1}" dt="2025-05-10T04:37:58.729" v="1656" actId="20577"/>
        <pc:sldMkLst>
          <pc:docMk/>
          <pc:sldMk cId="3236052436" sldId="2147479225"/>
        </pc:sldMkLst>
        <pc:spChg chg="mod">
          <ac:chgData name="Marco Parenzan" userId="a83bbb23f3e251dc" providerId="LiveId" clId="{210FB396-A4CA-414C-A54C-57A7E3F496E1}" dt="2025-05-10T04:37:58.729" v="1656" actId="20577"/>
          <ac:spMkLst>
            <pc:docMk/>
            <pc:sldMk cId="3236052436" sldId="2147479225"/>
            <ac:spMk id="4" creationId="{958F2AE1-7394-D859-7A6F-34106C0EBFB3}"/>
          </ac:spMkLst>
        </pc:spChg>
      </pc:sldChg>
      <pc:sldChg chg="addSp delSp modSp new mod modClrScheme chgLayout">
        <pc:chgData name="Marco Parenzan" userId="a83bbb23f3e251dc" providerId="LiveId" clId="{210FB396-A4CA-414C-A54C-57A7E3F496E1}" dt="2025-05-10T04:43:52.145" v="2103" actId="27636"/>
        <pc:sldMkLst>
          <pc:docMk/>
          <pc:sldMk cId="1540066116" sldId="2147479226"/>
        </pc:sldMkLst>
        <pc:spChg chg="del mod ord">
          <ac:chgData name="Marco Parenzan" userId="a83bbb23f3e251dc" providerId="LiveId" clId="{210FB396-A4CA-414C-A54C-57A7E3F496E1}" dt="2025-05-10T04:35:21.110" v="1548" actId="700"/>
          <ac:spMkLst>
            <pc:docMk/>
            <pc:sldMk cId="1540066116" sldId="2147479226"/>
            <ac:spMk id="2" creationId="{F2EB6E7A-1620-0F8B-88DA-C6AF6BF3AE59}"/>
          </ac:spMkLst>
        </pc:spChg>
        <pc:spChg chg="del mod ord">
          <ac:chgData name="Marco Parenzan" userId="a83bbb23f3e251dc" providerId="LiveId" clId="{210FB396-A4CA-414C-A54C-57A7E3F496E1}" dt="2025-05-10T04:35:21.110" v="1548" actId="700"/>
          <ac:spMkLst>
            <pc:docMk/>
            <pc:sldMk cId="1540066116" sldId="2147479226"/>
            <ac:spMk id="3" creationId="{A507A9F9-3965-2D2F-D328-D3351C3938C8}"/>
          </ac:spMkLst>
        </pc:spChg>
        <pc:spChg chg="add mod ord">
          <ac:chgData name="Marco Parenzan" userId="a83bbb23f3e251dc" providerId="LiveId" clId="{210FB396-A4CA-414C-A54C-57A7E3F496E1}" dt="2025-05-10T04:35:27.480" v="1583" actId="20577"/>
          <ac:spMkLst>
            <pc:docMk/>
            <pc:sldMk cId="1540066116" sldId="2147479226"/>
            <ac:spMk id="4" creationId="{4399643D-B67D-06E7-FF06-E4BD06E61631}"/>
          </ac:spMkLst>
        </pc:spChg>
        <pc:spChg chg="add mod ord">
          <ac:chgData name="Marco Parenzan" userId="a83bbb23f3e251dc" providerId="LiveId" clId="{210FB396-A4CA-414C-A54C-57A7E3F496E1}" dt="2025-05-10T04:43:52.145" v="2103" actId="27636"/>
          <ac:spMkLst>
            <pc:docMk/>
            <pc:sldMk cId="1540066116" sldId="2147479226"/>
            <ac:spMk id="5" creationId="{0347467D-E191-DE07-C264-60FB80D871AF}"/>
          </ac:spMkLst>
        </pc:spChg>
      </pc:sldChg>
      <pc:sldChg chg="addSp delSp modSp new mod modClrScheme chgLayout">
        <pc:chgData name="Marco Parenzan" userId="a83bbb23f3e251dc" providerId="LiveId" clId="{210FB396-A4CA-414C-A54C-57A7E3F496E1}" dt="2025-05-10T14:01:26.900" v="2578" actId="20577"/>
        <pc:sldMkLst>
          <pc:docMk/>
          <pc:sldMk cId="761454000" sldId="2147479227"/>
        </pc:sldMkLst>
        <pc:spChg chg="del mod ord">
          <ac:chgData name="Marco Parenzan" userId="a83bbb23f3e251dc" providerId="LiveId" clId="{210FB396-A4CA-414C-A54C-57A7E3F496E1}" dt="2025-05-10T14:00:32.349" v="2439" actId="700"/>
          <ac:spMkLst>
            <pc:docMk/>
            <pc:sldMk cId="761454000" sldId="2147479227"/>
            <ac:spMk id="2" creationId="{9E9E55F9-0D8B-D84A-7621-48106EA7C439}"/>
          </ac:spMkLst>
        </pc:spChg>
        <pc:spChg chg="del mod ord">
          <ac:chgData name="Marco Parenzan" userId="a83bbb23f3e251dc" providerId="LiveId" clId="{210FB396-A4CA-414C-A54C-57A7E3F496E1}" dt="2025-05-10T14:00:32.349" v="2439" actId="700"/>
          <ac:spMkLst>
            <pc:docMk/>
            <pc:sldMk cId="761454000" sldId="2147479227"/>
            <ac:spMk id="3" creationId="{82D310B8-5765-0C2D-E108-D5CF47FBF294}"/>
          </ac:spMkLst>
        </pc:spChg>
        <pc:spChg chg="add mod ord">
          <ac:chgData name="Marco Parenzan" userId="a83bbb23f3e251dc" providerId="LiveId" clId="{210FB396-A4CA-414C-A54C-57A7E3F496E1}" dt="2025-05-10T14:00:33.146" v="2440"/>
          <ac:spMkLst>
            <pc:docMk/>
            <pc:sldMk cId="761454000" sldId="2147479227"/>
            <ac:spMk id="4" creationId="{0979C576-86EB-482E-7B40-B9B74514E61A}"/>
          </ac:spMkLst>
        </pc:spChg>
        <pc:spChg chg="add mod ord">
          <ac:chgData name="Marco Parenzan" userId="a83bbb23f3e251dc" providerId="LiveId" clId="{210FB396-A4CA-414C-A54C-57A7E3F496E1}" dt="2025-05-10T14:01:26.900" v="2578" actId="20577"/>
          <ac:spMkLst>
            <pc:docMk/>
            <pc:sldMk cId="761454000" sldId="2147479227"/>
            <ac:spMk id="5" creationId="{AE934B25-7CDA-E31B-C03C-9ED93F35B7D5}"/>
          </ac:spMkLst>
        </pc:spChg>
      </pc:sldChg>
      <pc:sldChg chg="new del">
        <pc:chgData name="Marco Parenzan" userId="a83bbb23f3e251dc" providerId="LiveId" clId="{210FB396-A4CA-414C-A54C-57A7E3F496E1}" dt="2025-05-10T13:56:20.286" v="2154" actId="680"/>
        <pc:sldMkLst>
          <pc:docMk/>
          <pc:sldMk cId="3517834061" sldId="2147479227"/>
        </pc:sldMkLst>
      </pc:sldChg>
      <pc:sldMasterChg chg="delSldLayout">
        <pc:chgData name="Marco Parenzan" userId="a83bbb23f3e251dc" providerId="LiveId" clId="{210FB396-A4CA-414C-A54C-57A7E3F496E1}" dt="2025-05-10T13:01:11.772" v="2130" actId="47"/>
        <pc:sldMasterMkLst>
          <pc:docMk/>
          <pc:sldMasterMk cId="3901749198" sldId="2147483648"/>
        </pc:sldMasterMkLst>
        <pc:sldLayoutChg chg="del">
          <pc:chgData name="Marco Parenzan" userId="a83bbb23f3e251dc" providerId="LiveId" clId="{210FB396-A4CA-414C-A54C-57A7E3F496E1}" dt="2025-05-10T13:01:11.772" v="2130" actId="47"/>
          <pc:sldLayoutMkLst>
            <pc:docMk/>
            <pc:sldMasterMk cId="3901749198" sldId="2147483648"/>
            <pc:sldLayoutMk cId="3481943619" sldId="2147483671"/>
          </pc:sldLayoutMkLst>
        </pc:sldLayoutChg>
      </pc:sldMasterChg>
      <pc:sldMasterChg chg="delSldLayout modSldLayout">
        <pc:chgData name="Marco Parenzan" userId="a83bbb23f3e251dc" providerId="LiveId" clId="{210FB396-A4CA-414C-A54C-57A7E3F496E1}" dt="2025-05-10T03:57:26.109" v="321" actId="47"/>
        <pc:sldMasterMkLst>
          <pc:docMk/>
          <pc:sldMasterMk cId="1642139397" sldId="2147483656"/>
        </pc:sldMasterMkLst>
        <pc:sldLayoutChg chg="modSp del">
          <pc:chgData name="Marco Parenzan" userId="a83bbb23f3e251dc" providerId="LiveId" clId="{210FB396-A4CA-414C-A54C-57A7E3F496E1}" dt="2025-05-10T03:57:26.109" v="321" actId="47"/>
          <pc:sldLayoutMkLst>
            <pc:docMk/>
            <pc:sldMasterMk cId="1642139397" sldId="2147483656"/>
            <pc:sldLayoutMk cId="3159318527" sldId="2147483665"/>
          </pc:sldLayoutMkLst>
        </pc:sldLayoutChg>
      </pc:sldMasterChg>
    </pc:docChg>
  </pc:docChgLst>
  <pc:docChgLst>
    <pc:chgData name="Marco Parenzan" userId="a83bbb23f3e251dc" providerId="LiveId" clId="{52BF90E9-EA63-413C-A54C-4F9B1E3C799E}"/>
    <pc:docChg chg="undo custSel addSld modSld modMainMaster">
      <pc:chgData name="Marco Parenzan" userId="a83bbb23f3e251dc" providerId="LiveId" clId="{52BF90E9-EA63-413C-A54C-4F9B1E3C799E}" dt="2024-03-28T21:03:37.522" v="88" actId="1076"/>
      <pc:docMkLst>
        <pc:docMk/>
      </pc:docMkLst>
      <pc:sldChg chg="addSp delSp modSp mod modClrScheme chgLayout">
        <pc:chgData name="Marco Parenzan" userId="a83bbb23f3e251dc" providerId="LiveId" clId="{52BF90E9-EA63-413C-A54C-4F9B1E3C799E}" dt="2024-03-28T18:52:14.441" v="84" actId="700"/>
        <pc:sldMkLst>
          <pc:docMk/>
          <pc:sldMk cId="333586773" sldId="259"/>
        </pc:sldMkLst>
      </pc:sldChg>
      <pc:sldChg chg="addSp modSp mod">
        <pc:chgData name="Marco Parenzan" userId="a83bbb23f3e251dc" providerId="LiveId" clId="{52BF90E9-EA63-413C-A54C-4F9B1E3C799E}" dt="2024-03-28T21:03:37.522" v="88" actId="1076"/>
        <pc:sldMkLst>
          <pc:docMk/>
          <pc:sldMk cId="3707375203" sldId="260"/>
        </pc:sldMkLst>
      </pc:sldChg>
      <pc:sldChg chg="addSp delSp modSp new mod modClrScheme chgLayout">
        <pc:chgData name="Marco Parenzan" userId="a83bbb23f3e251dc" providerId="LiveId" clId="{52BF90E9-EA63-413C-A54C-4F9B1E3C799E}" dt="2024-03-28T18:52:05.855" v="83" actId="700"/>
        <pc:sldMkLst>
          <pc:docMk/>
          <pc:sldMk cId="1949494707" sldId="261"/>
        </pc:sldMkLst>
      </pc:sldChg>
      <pc:sldMasterChg chg="modSldLayout">
        <pc:chgData name="Marco Parenzan" userId="a83bbb23f3e251dc" providerId="LiveId" clId="{52BF90E9-EA63-413C-A54C-4F9B1E3C799E}" dt="2024-03-28T18:41:49.142" v="0" actId="478"/>
        <pc:sldMasterMkLst>
          <pc:docMk/>
          <pc:sldMasterMk cId="3901749198" sldId="2147483648"/>
        </pc:sldMasterMkLst>
        <pc:sldLayoutChg chg="delSp mod">
          <pc:chgData name="Marco Parenzan" userId="a83bbb23f3e251dc" providerId="LiveId" clId="{52BF90E9-EA63-413C-A54C-4F9B1E3C799E}" dt="2024-03-28T18:41:49.142" v="0" actId="478"/>
          <pc:sldLayoutMkLst>
            <pc:docMk/>
            <pc:sldMasterMk cId="3901749198" sldId="2147483648"/>
            <pc:sldLayoutMk cId="2518360226" sldId="2147483655"/>
          </pc:sldLayoutMkLst>
        </pc:sldLayoutChg>
      </pc:sldMasterChg>
      <pc:sldMasterChg chg="setBg modSldLayout">
        <pc:chgData name="Marco Parenzan" userId="a83bbb23f3e251dc" providerId="LiveId" clId="{52BF90E9-EA63-413C-A54C-4F9B1E3C799E}" dt="2024-03-28T18:51:45.947" v="81" actId="122"/>
        <pc:sldMasterMkLst>
          <pc:docMk/>
          <pc:sldMasterMk cId="1642139397" sldId="2147483656"/>
        </pc:sldMasterMkLst>
        <pc:sldLayoutChg chg="modSp mod">
          <pc:chgData name="Marco Parenzan" userId="a83bbb23f3e251dc" providerId="LiveId" clId="{52BF90E9-EA63-413C-A54C-4F9B1E3C799E}" dt="2024-03-28T18:49:07.952" v="55" actId="14100"/>
          <pc:sldLayoutMkLst>
            <pc:docMk/>
            <pc:sldMasterMk cId="1642139397" sldId="2147483656"/>
            <pc:sldLayoutMk cId="1443826280" sldId="2147483657"/>
          </pc:sldLayoutMkLst>
        </pc:sldLayoutChg>
        <pc:sldLayoutChg chg="modSp mod">
          <pc:chgData name="Marco Parenzan" userId="a83bbb23f3e251dc" providerId="LiveId" clId="{52BF90E9-EA63-413C-A54C-4F9B1E3C799E}" dt="2024-03-28T18:51:08.981" v="75" actId="14100"/>
          <pc:sldLayoutMkLst>
            <pc:docMk/>
            <pc:sldMasterMk cId="1642139397" sldId="2147483656"/>
            <pc:sldLayoutMk cId="2478058371" sldId="2147483659"/>
          </pc:sldLayoutMkLst>
        </pc:sldLayoutChg>
        <pc:sldLayoutChg chg="addSp delSp modSp mod">
          <pc:chgData name="Marco Parenzan" userId="a83bbb23f3e251dc" providerId="LiveId" clId="{52BF90E9-EA63-413C-A54C-4F9B1E3C799E}" dt="2024-03-28T18:51:45.947" v="81" actId="122"/>
          <pc:sldLayoutMkLst>
            <pc:docMk/>
            <pc:sldMasterMk cId="1642139397" sldId="2147483656"/>
            <pc:sldLayoutMk cId="3044537947" sldId="2147483660"/>
          </pc:sldLayoutMkLst>
        </pc:sldLayoutChg>
        <pc:sldLayoutChg chg="mod">
          <pc:chgData name="Marco Parenzan" userId="a83bbb23f3e251dc" providerId="LiveId" clId="{52BF90E9-EA63-413C-A54C-4F9B1E3C799E}" dt="2024-03-28T18:51:29.409" v="77" actId="6014"/>
          <pc:sldLayoutMkLst>
            <pc:docMk/>
            <pc:sldMasterMk cId="1642139397" sldId="2147483656"/>
            <pc:sldLayoutMk cId="3267497640" sldId="2147483661"/>
          </pc:sldLayoutMkLst>
        </pc:sldLayoutChg>
      </pc:sldMasterChg>
    </pc:docChg>
  </pc:docChgLst>
  <pc:docChgLst>
    <pc:chgData name="Marco Parenzan" userId="a83bbb23f3e251dc" providerId="LiveId" clId="{6D5EC292-AB7A-4F97-9542-8928BD1E6C5E}"/>
    <pc:docChg chg="undo redo custSel addSld delSld modSld addMainMaster delMainMaster modMainMaster">
      <pc:chgData name="Marco Parenzan" userId="a83bbb23f3e251dc" providerId="LiveId" clId="{6D5EC292-AB7A-4F97-9542-8928BD1E6C5E}" dt="2025-04-22T20:37:24.917" v="682" actId="207"/>
      <pc:docMkLst>
        <pc:docMk/>
      </pc:docMkLst>
      <pc:sldChg chg="addSp delSp modSp mod modClrScheme chgLayout">
        <pc:chgData name="Marco Parenzan" userId="a83bbb23f3e251dc" providerId="LiveId" clId="{6D5EC292-AB7A-4F97-9542-8928BD1E6C5E}" dt="2025-04-17T19:16:56.087" v="499" actId="700"/>
        <pc:sldMkLst>
          <pc:docMk/>
          <pc:sldMk cId="3319098885" sldId="258"/>
        </pc:sldMkLst>
      </pc:sldChg>
      <pc:sldChg chg="addSp delSp modSp mod modClrScheme chgLayout">
        <pc:chgData name="Marco Parenzan" userId="a83bbb23f3e251dc" providerId="LiveId" clId="{6D5EC292-AB7A-4F97-9542-8928BD1E6C5E}" dt="2025-04-17T19:02:46.361" v="1" actId="700"/>
        <pc:sldMkLst>
          <pc:docMk/>
          <pc:sldMk cId="333586773" sldId="259"/>
        </pc:sldMkLst>
      </pc:sldChg>
      <pc:sldChg chg="addSp delSp modSp del mod">
        <pc:chgData name="Marco Parenzan" userId="a83bbb23f3e251dc" providerId="LiveId" clId="{6D5EC292-AB7A-4F97-9542-8928BD1E6C5E}" dt="2025-04-17T21:25:41.198" v="631" actId="47"/>
        <pc:sldMkLst>
          <pc:docMk/>
          <pc:sldMk cId="3707375203" sldId="260"/>
        </pc:sldMkLst>
      </pc:sldChg>
      <pc:sldChg chg="modSp mod">
        <pc:chgData name="Marco Parenzan" userId="a83bbb23f3e251dc" providerId="LiveId" clId="{6D5EC292-AB7A-4F97-9542-8928BD1E6C5E}" dt="2025-04-17T21:26:07.834" v="635" actId="20577"/>
        <pc:sldMkLst>
          <pc:docMk/>
          <pc:sldMk cId="1949494707" sldId="261"/>
        </pc:sldMkLst>
        <pc:spChg chg="mod">
          <ac:chgData name="Marco Parenzan" userId="a83bbb23f3e251dc" providerId="LiveId" clId="{6D5EC292-AB7A-4F97-9542-8928BD1E6C5E}" dt="2025-04-17T21:26:07.834" v="635" actId="20577"/>
          <ac:spMkLst>
            <pc:docMk/>
            <pc:sldMk cId="1949494707" sldId="261"/>
            <ac:spMk id="5" creationId="{2EF02067-985C-966C-AB19-B0D64382071F}"/>
          </ac:spMkLst>
        </pc:spChg>
      </pc:sldChg>
      <pc:sldChg chg="addSp delSp modSp new mod modClrScheme chgLayout">
        <pc:chgData name="Marco Parenzan" userId="a83bbb23f3e251dc" providerId="LiveId" clId="{6D5EC292-AB7A-4F97-9542-8928BD1E6C5E}" dt="2025-04-22T20:37:24.917" v="682" actId="207"/>
        <pc:sldMkLst>
          <pc:docMk/>
          <pc:sldMk cId="3208564588" sldId="262"/>
        </pc:sldMkLst>
      </pc:sldChg>
      <pc:sldMasterChg chg="addSp delSp modSp mod addSldLayout modSldLayout">
        <pc:chgData name="Marco Parenzan" userId="a83bbb23f3e251dc" providerId="LiveId" clId="{6D5EC292-AB7A-4F97-9542-8928BD1E6C5E}" dt="2025-04-17T21:25:30.717" v="630"/>
        <pc:sldMasterMkLst>
          <pc:docMk/>
          <pc:sldMasterMk cId="3901749198" sldId="2147483648"/>
        </pc:sldMasterMkLst>
        <pc:spChg chg="mod">
          <ac:chgData name="Marco Parenzan" userId="a83bbb23f3e251dc" providerId="LiveId" clId="{6D5EC292-AB7A-4F97-9542-8928BD1E6C5E}" dt="2025-04-17T19:18:29.261" v="510" actId="207"/>
          <ac:spMkLst>
            <pc:docMk/>
            <pc:sldMasterMk cId="3901749198" sldId="2147483648"/>
            <ac:spMk id="2" creationId="{C5CC5E4B-6244-1273-742A-D6BF4C55A475}"/>
          </ac:spMkLst>
        </pc:spChg>
        <pc:spChg chg="mod">
          <ac:chgData name="Marco Parenzan" userId="a83bbb23f3e251dc" providerId="LiveId" clId="{6D5EC292-AB7A-4F97-9542-8928BD1E6C5E}" dt="2025-04-17T19:18:29.261" v="510" actId="207"/>
          <ac:spMkLst>
            <pc:docMk/>
            <pc:sldMasterMk cId="3901749198" sldId="2147483648"/>
            <ac:spMk id="3" creationId="{39212585-CDD8-AE1F-8096-77C3F4A9C88D}"/>
          </ac:spMkLst>
        </pc:spChg>
        <pc:spChg chg="mod">
          <ac:chgData name="Marco Parenzan" userId="a83bbb23f3e251dc" providerId="LiveId" clId="{6D5EC292-AB7A-4F97-9542-8928BD1E6C5E}" dt="2025-04-17T19:14:29.572" v="351" actId="12789"/>
          <ac:spMkLst>
            <pc:docMk/>
            <pc:sldMasterMk cId="3901749198" sldId="2147483648"/>
            <ac:spMk id="10" creationId="{03867EF7-E09D-14F8-A33B-4C7B42853253}"/>
          </ac:spMkLst>
        </pc:spChg>
        <pc:picChg chg="add mod">
          <ac:chgData name="Marco Parenzan" userId="a83bbb23f3e251dc" providerId="LiveId" clId="{6D5EC292-AB7A-4F97-9542-8928BD1E6C5E}" dt="2025-04-17T21:24:48.041" v="622" actId="1036"/>
          <ac:picMkLst>
            <pc:docMk/>
            <pc:sldMasterMk cId="3901749198" sldId="2147483648"/>
            <ac:picMk id="17" creationId="{43F49A43-933C-6137-E32F-F2F6DB23ED4D}"/>
          </ac:picMkLst>
        </pc:picChg>
        <pc:picChg chg="add mod">
          <ac:chgData name="Marco Parenzan" userId="a83bbb23f3e251dc" providerId="LiveId" clId="{6D5EC292-AB7A-4F97-9542-8928BD1E6C5E}" dt="2025-04-17T21:24:46.410" v="621" actId="1036"/>
          <ac:picMkLst>
            <pc:docMk/>
            <pc:sldMasterMk cId="3901749198" sldId="2147483648"/>
            <ac:picMk id="18" creationId="{206ED286-1151-5365-91D0-B5EDFF49B8C3}"/>
          </ac:picMkLst>
        </pc:picChg>
        <pc:picChg chg="add mod">
          <ac:chgData name="Marco Parenzan" userId="a83bbb23f3e251dc" providerId="LiveId" clId="{6D5EC292-AB7A-4F97-9542-8928BD1E6C5E}" dt="2025-04-17T21:24:45.520" v="620" actId="1036"/>
          <ac:picMkLst>
            <pc:docMk/>
            <pc:sldMasterMk cId="3901749198" sldId="2147483648"/>
            <ac:picMk id="19" creationId="{DF97CE56-4100-7B0F-F8CD-98257BE31331}"/>
          </ac:picMkLst>
        </pc:picChg>
        <pc:picChg chg="add mod">
          <ac:chgData name="Marco Parenzan" userId="a83bbb23f3e251dc" providerId="LiveId" clId="{6D5EC292-AB7A-4F97-9542-8928BD1E6C5E}" dt="2025-04-17T21:24:48.946" v="624" actId="1035"/>
          <ac:picMkLst>
            <pc:docMk/>
            <pc:sldMasterMk cId="3901749198" sldId="2147483648"/>
            <ac:picMk id="20" creationId="{2D9B8CFB-B39B-5815-6181-F36D5AC7E2DC}"/>
          </ac:picMkLst>
        </pc:picChg>
        <pc:picChg chg="add mod">
          <ac:chgData name="Marco Parenzan" userId="a83bbb23f3e251dc" providerId="LiveId" clId="{6D5EC292-AB7A-4F97-9542-8928BD1E6C5E}" dt="2025-04-17T21:24:44.801" v="617" actId="1035"/>
          <ac:picMkLst>
            <pc:docMk/>
            <pc:sldMasterMk cId="3901749198" sldId="2147483648"/>
            <ac:picMk id="21" creationId="{DC087F6B-D6F6-C73E-51DB-214F340013B0}"/>
          </ac:picMkLst>
        </pc:picChg>
        <pc:picChg chg="add mod">
          <ac:chgData name="Marco Parenzan" userId="a83bbb23f3e251dc" providerId="LiveId" clId="{6D5EC292-AB7A-4F97-9542-8928BD1E6C5E}" dt="2025-04-17T19:14:29.572" v="351" actId="12789"/>
          <ac:picMkLst>
            <pc:docMk/>
            <pc:sldMasterMk cId="3901749198" sldId="2147483648"/>
            <ac:picMk id="22" creationId="{80E5BC7D-BED0-42D3-C5D4-2DE419FF2120}"/>
          </ac:picMkLst>
        </pc:picChg>
        <pc:picChg chg="add mod">
          <ac:chgData name="Marco Parenzan" userId="a83bbb23f3e251dc" providerId="LiveId" clId="{6D5EC292-AB7A-4F97-9542-8928BD1E6C5E}" dt="2025-04-17T21:24:49.857" v="626" actId="1036"/>
          <ac:picMkLst>
            <pc:docMk/>
            <pc:sldMasterMk cId="3901749198" sldId="2147483648"/>
            <ac:picMk id="23" creationId="{54E15525-A9EF-B547-B29E-A4EC1CCAFB29}"/>
          </ac:picMkLst>
        </pc:picChg>
        <pc:picChg chg="add mod">
          <ac:chgData name="Marco Parenzan" userId="a83bbb23f3e251dc" providerId="LiveId" clId="{6D5EC292-AB7A-4F97-9542-8928BD1E6C5E}" dt="2025-04-17T21:24:48.513" v="623" actId="1035"/>
          <ac:picMkLst>
            <pc:docMk/>
            <pc:sldMasterMk cId="3901749198" sldId="2147483648"/>
            <ac:picMk id="3074" creationId="{4E09039B-3C25-0382-FCEA-57CC9D15DB0F}"/>
          </ac:picMkLst>
        </pc:picChg>
        <pc:sldLayoutChg chg="modSp">
          <pc:chgData name="Marco Parenzan" userId="a83bbb23f3e251dc" providerId="LiveId" clId="{6D5EC292-AB7A-4F97-9542-8928BD1E6C5E}" dt="2025-04-17T19:18:23.069" v="509" actId="207"/>
          <pc:sldLayoutMkLst>
            <pc:docMk/>
            <pc:sldMasterMk cId="3901749198" sldId="2147483648"/>
            <pc:sldLayoutMk cId="2764430913" sldId="2147483650"/>
          </pc:sldLayoutMkLst>
          <pc:spChg chg="mod">
            <ac:chgData name="Marco Parenzan" userId="a83bbb23f3e251dc" providerId="LiveId" clId="{6D5EC292-AB7A-4F97-9542-8928BD1E6C5E}" dt="2025-04-17T19:18:23.069" v="509" actId="207"/>
            <ac:spMkLst>
              <pc:docMk/>
              <pc:sldMasterMk cId="3901749198" sldId="2147483648"/>
              <pc:sldLayoutMk cId="2764430913" sldId="2147483650"/>
              <ac:spMk id="2" creationId="{0CA16D2B-C7E7-AC57-698C-F37209A39C79}"/>
            </ac:spMkLst>
          </pc:spChg>
          <pc:spChg chg="mod">
            <ac:chgData name="Marco Parenzan" userId="a83bbb23f3e251dc" providerId="LiveId" clId="{6D5EC292-AB7A-4F97-9542-8928BD1E6C5E}" dt="2025-04-17T19:18:23.069" v="509" actId="207"/>
            <ac:spMkLst>
              <pc:docMk/>
              <pc:sldMasterMk cId="3901749198" sldId="2147483648"/>
              <pc:sldLayoutMk cId="2764430913" sldId="2147483650"/>
              <ac:spMk id="3" creationId="{694552F5-BBAC-AE05-EB57-8B3ACC70F18C}"/>
            </ac:spMkLst>
          </pc:spChg>
        </pc:sldLayoutChg>
        <pc:sldLayoutChg chg="addSp modSp add mod replId modTransition">
          <pc:chgData name="Marco Parenzan" userId="a83bbb23f3e251dc" providerId="LiveId" clId="{6D5EC292-AB7A-4F97-9542-8928BD1E6C5E}" dt="2025-04-17T21:25:30.717" v="630"/>
          <pc:sldLayoutMkLst>
            <pc:docMk/>
            <pc:sldMasterMk cId="3901749198" sldId="2147483648"/>
            <pc:sldLayoutMk cId="4037332946" sldId="2147483663"/>
          </pc:sldLayoutMkLst>
          <pc:spChg chg="add mod">
            <ac:chgData name="Marco Parenzan" userId="a83bbb23f3e251dc" providerId="LiveId" clId="{6D5EC292-AB7A-4F97-9542-8928BD1E6C5E}" dt="2025-04-17T21:25:30.717" v="630"/>
            <ac:spMkLst>
              <pc:docMk/>
              <pc:sldMasterMk cId="3901749198" sldId="2147483648"/>
              <pc:sldLayoutMk cId="4037332946" sldId="2147483663"/>
              <ac:spMk id="3" creationId="{94AB9AEA-CF7C-AEA3-4992-A53A4A3481E7}"/>
            </ac:spMkLst>
          </pc:spChg>
          <pc:picChg chg="add mod">
            <ac:chgData name="Marco Parenzan" userId="a83bbb23f3e251dc" providerId="LiveId" clId="{6D5EC292-AB7A-4F97-9542-8928BD1E6C5E}" dt="2025-04-17T21:25:30.717" v="630"/>
            <ac:picMkLst>
              <pc:docMk/>
              <pc:sldMasterMk cId="3901749198" sldId="2147483648"/>
              <pc:sldLayoutMk cId="4037332946" sldId="2147483663"/>
              <ac:picMk id="2" creationId="{133E7757-C475-08D1-A96B-E42ABBD69344}"/>
            </ac:picMkLst>
          </pc:picChg>
        </pc:sldLayoutChg>
      </pc:sldMasterChg>
      <pc:sldMasterChg chg="modSldLayout">
        <pc:chgData name="Marco Parenzan" userId="a83bbb23f3e251dc" providerId="LiveId" clId="{6D5EC292-AB7A-4F97-9542-8928BD1E6C5E}" dt="2025-04-17T19:18:44.395" v="518" actId="20577"/>
        <pc:sldMasterMkLst>
          <pc:docMk/>
          <pc:sldMasterMk cId="1642139397" sldId="2147483656"/>
        </pc:sldMasterMkLst>
        <pc:sldLayoutChg chg="addSp delSp modSp mod">
          <pc:chgData name="Marco Parenzan" userId="a83bbb23f3e251dc" providerId="LiveId" clId="{6D5EC292-AB7A-4F97-9542-8928BD1E6C5E}" dt="2025-04-17T19:08:12.719" v="27" actId="14100"/>
          <pc:sldLayoutMkLst>
            <pc:docMk/>
            <pc:sldMasterMk cId="1642139397" sldId="2147483656"/>
            <pc:sldLayoutMk cId="1443826280" sldId="2147483657"/>
          </pc:sldLayoutMkLst>
          <pc:picChg chg="add mod">
            <ac:chgData name="Marco Parenzan" userId="a83bbb23f3e251dc" providerId="LiveId" clId="{6D5EC292-AB7A-4F97-9542-8928BD1E6C5E}" dt="2025-04-17T19:08:12.719" v="27" actId="14100"/>
            <ac:picMkLst>
              <pc:docMk/>
              <pc:sldMasterMk cId="1642139397" sldId="2147483656"/>
              <pc:sldLayoutMk cId="1443826280" sldId="2147483657"/>
              <ac:picMk id="4" creationId="{985113A5-DD14-41C6-D0CF-7E0455CED303}"/>
            </ac:picMkLst>
          </pc:picChg>
          <pc:picChg chg="add mod">
            <ac:chgData name="Marco Parenzan" userId="a83bbb23f3e251dc" providerId="LiveId" clId="{6D5EC292-AB7A-4F97-9542-8928BD1E6C5E}" dt="2025-04-17T19:07:54.585" v="25" actId="1076"/>
            <ac:picMkLst>
              <pc:docMk/>
              <pc:sldMasterMk cId="1642139397" sldId="2147483656"/>
              <pc:sldLayoutMk cId="1443826280" sldId="2147483657"/>
              <ac:picMk id="6" creationId="{E8B7A505-1D35-D837-DBFF-4C3E5F3BEB26}"/>
            </ac:picMkLst>
          </pc:picChg>
          <pc:picChg chg="add mod">
            <ac:chgData name="Marco Parenzan" userId="a83bbb23f3e251dc" providerId="LiveId" clId="{6D5EC292-AB7A-4F97-9542-8928BD1E6C5E}" dt="2025-04-17T19:06:02.787" v="21" actId="1076"/>
            <ac:picMkLst>
              <pc:docMk/>
              <pc:sldMasterMk cId="1642139397" sldId="2147483656"/>
              <pc:sldLayoutMk cId="1443826280" sldId="2147483657"/>
              <ac:picMk id="1026" creationId="{EA6FE69A-EB44-0FFC-C2A0-91FF61E32269}"/>
            </ac:picMkLst>
          </pc:picChg>
        </pc:sldLayoutChg>
        <pc:sldLayoutChg chg="addSp delSp modSp mod">
          <pc:chgData name="Marco Parenzan" userId="a83bbb23f3e251dc" providerId="LiveId" clId="{6D5EC292-AB7A-4F97-9542-8928BD1E6C5E}" dt="2025-04-17T19:17:18.744" v="503" actId="14100"/>
          <pc:sldLayoutMkLst>
            <pc:docMk/>
            <pc:sldMasterMk cId="1642139397" sldId="2147483656"/>
            <pc:sldLayoutMk cId="2478058371" sldId="2147483659"/>
          </pc:sldLayoutMkLst>
          <pc:picChg chg="add mod">
            <ac:chgData name="Marco Parenzan" userId="a83bbb23f3e251dc" providerId="LiveId" clId="{6D5EC292-AB7A-4F97-9542-8928BD1E6C5E}" dt="2025-04-17T19:17:07.739" v="501" actId="1076"/>
            <ac:picMkLst>
              <pc:docMk/>
              <pc:sldMasterMk cId="1642139397" sldId="2147483656"/>
              <pc:sldLayoutMk cId="2478058371" sldId="2147483659"/>
              <ac:picMk id="4" creationId="{966E1DCA-B360-45BE-D66C-64CA30C4BDA2}"/>
            </ac:picMkLst>
          </pc:picChg>
          <pc:picChg chg="add mod">
            <ac:chgData name="Marco Parenzan" userId="a83bbb23f3e251dc" providerId="LiveId" clId="{6D5EC292-AB7A-4F97-9542-8928BD1E6C5E}" dt="2025-04-17T19:17:12.453" v="502" actId="14100"/>
            <ac:picMkLst>
              <pc:docMk/>
              <pc:sldMasterMk cId="1642139397" sldId="2147483656"/>
              <pc:sldLayoutMk cId="2478058371" sldId="2147483659"/>
              <ac:picMk id="5" creationId="{BF552489-C827-957D-A07D-61BA502E3129}"/>
            </ac:picMkLst>
          </pc:picChg>
          <pc:picChg chg="add mod">
            <ac:chgData name="Marco Parenzan" userId="a83bbb23f3e251dc" providerId="LiveId" clId="{6D5EC292-AB7A-4F97-9542-8928BD1E6C5E}" dt="2025-04-17T19:17:18.744" v="503" actId="14100"/>
            <ac:picMkLst>
              <pc:docMk/>
              <pc:sldMasterMk cId="1642139397" sldId="2147483656"/>
              <pc:sldLayoutMk cId="2478058371" sldId="2147483659"/>
              <ac:picMk id="6" creationId="{159EAC0F-FE5A-7BE9-C41B-9F03AC1FCCC3}"/>
            </ac:picMkLst>
          </pc:picChg>
        </pc:sldLayoutChg>
        <pc:sldLayoutChg chg="addSp delSp modSp mod">
          <pc:chgData name="Marco Parenzan" userId="a83bbb23f3e251dc" providerId="LiveId" clId="{6D5EC292-AB7A-4F97-9542-8928BD1E6C5E}" dt="2025-04-17T19:17:50.140" v="507"/>
          <pc:sldLayoutMkLst>
            <pc:docMk/>
            <pc:sldMasterMk cId="1642139397" sldId="2147483656"/>
            <pc:sldLayoutMk cId="3044537947" sldId="2147483660"/>
          </pc:sldLayoutMkLst>
          <pc:picChg chg="add mod">
            <ac:chgData name="Marco Parenzan" userId="a83bbb23f3e251dc" providerId="LiveId" clId="{6D5EC292-AB7A-4F97-9542-8928BD1E6C5E}" dt="2025-04-17T19:17:50.140" v="507"/>
            <ac:picMkLst>
              <pc:docMk/>
              <pc:sldMasterMk cId="1642139397" sldId="2147483656"/>
              <pc:sldLayoutMk cId="3044537947" sldId="2147483660"/>
              <ac:picMk id="4" creationId="{AB048ADD-AA07-B475-0B5F-4A40E6A4E0C7}"/>
            </ac:picMkLst>
          </pc:picChg>
          <pc:picChg chg="add mod">
            <ac:chgData name="Marco Parenzan" userId="a83bbb23f3e251dc" providerId="LiveId" clId="{6D5EC292-AB7A-4F97-9542-8928BD1E6C5E}" dt="2025-04-17T19:17:50.140" v="507"/>
            <ac:picMkLst>
              <pc:docMk/>
              <pc:sldMasterMk cId="1642139397" sldId="2147483656"/>
              <pc:sldLayoutMk cId="3044537947" sldId="2147483660"/>
              <ac:picMk id="7" creationId="{283582EF-FDAA-7917-ABDB-40DD3ECECC79}"/>
            </ac:picMkLst>
          </pc:picChg>
          <pc:picChg chg="add mod">
            <ac:chgData name="Marco Parenzan" userId="a83bbb23f3e251dc" providerId="LiveId" clId="{6D5EC292-AB7A-4F97-9542-8928BD1E6C5E}" dt="2025-04-17T19:17:50.140" v="507"/>
            <ac:picMkLst>
              <pc:docMk/>
              <pc:sldMasterMk cId="1642139397" sldId="2147483656"/>
              <pc:sldLayoutMk cId="3044537947" sldId="2147483660"/>
              <ac:picMk id="8" creationId="{122A1A4A-3112-D9FB-94B3-6A9B144D5CC8}"/>
            </ac:picMkLst>
          </pc:picChg>
        </pc:sldLayoutChg>
        <pc:sldLayoutChg chg="addSp modSp mod setBg">
          <pc:chgData name="Marco Parenzan" userId="a83bbb23f3e251dc" providerId="LiveId" clId="{6D5EC292-AB7A-4F97-9542-8928BD1E6C5E}" dt="2025-04-17T19:18:44.395" v="518" actId="20577"/>
          <pc:sldLayoutMkLst>
            <pc:docMk/>
            <pc:sldMasterMk cId="1642139397" sldId="2147483656"/>
            <pc:sldLayoutMk cId="2643064719" sldId="2147483662"/>
          </pc:sldLayoutMkLst>
          <pc:spChg chg="mod">
            <ac:chgData name="Marco Parenzan" userId="a83bbb23f3e251dc" providerId="LiveId" clId="{6D5EC292-AB7A-4F97-9542-8928BD1E6C5E}" dt="2025-04-17T19:18:44.395" v="518" actId="20577"/>
            <ac:spMkLst>
              <pc:docMk/>
              <pc:sldMasterMk cId="1642139397" sldId="2147483656"/>
              <pc:sldLayoutMk cId="2643064719" sldId="2147483662"/>
              <ac:spMk id="8" creationId="{F093F780-3792-B716-DF8B-9B207C0219E3}"/>
            </ac:spMkLst>
          </pc:spChg>
          <pc:picChg chg="mod">
            <ac:chgData name="Marco Parenzan" userId="a83bbb23f3e251dc" providerId="LiveId" clId="{6D5EC292-AB7A-4F97-9542-8928BD1E6C5E}" dt="2025-04-17T19:16:08.472" v="433" actId="1038"/>
            <ac:picMkLst>
              <pc:docMk/>
              <pc:sldMasterMk cId="1642139397" sldId="2147483656"/>
              <pc:sldLayoutMk cId="2643064719" sldId="2147483662"/>
              <ac:picMk id="3" creationId="{D943F6BF-BB30-58F6-2F03-BA63D92D809F}"/>
            </ac:picMkLst>
          </pc:picChg>
          <pc:picChg chg="mod">
            <ac:chgData name="Marco Parenzan" userId="a83bbb23f3e251dc" providerId="LiveId" clId="{6D5EC292-AB7A-4F97-9542-8928BD1E6C5E}" dt="2025-04-17T19:16:08.472" v="433" actId="1038"/>
            <ac:picMkLst>
              <pc:docMk/>
              <pc:sldMasterMk cId="1642139397" sldId="2147483656"/>
              <pc:sldLayoutMk cId="2643064719" sldId="2147483662"/>
              <ac:picMk id="5" creationId="{1F27E48F-CBBE-DDF3-9C32-688D15A4B66F}"/>
            </ac:picMkLst>
          </pc:picChg>
          <pc:picChg chg="mod">
            <ac:chgData name="Marco Parenzan" userId="a83bbb23f3e251dc" providerId="LiveId" clId="{6D5EC292-AB7A-4F97-9542-8928BD1E6C5E}" dt="2025-04-17T19:16:21.383" v="481" actId="1038"/>
            <ac:picMkLst>
              <pc:docMk/>
              <pc:sldMasterMk cId="1642139397" sldId="2147483656"/>
              <pc:sldLayoutMk cId="2643064719" sldId="2147483662"/>
              <ac:picMk id="13" creationId="{01BB133F-4A7A-9841-3C32-EF81AD6BEBDE}"/>
            </ac:picMkLst>
          </pc:picChg>
          <pc:picChg chg="mod">
            <ac:chgData name="Marco Parenzan" userId="a83bbb23f3e251dc" providerId="LiveId" clId="{6D5EC292-AB7A-4F97-9542-8928BD1E6C5E}" dt="2025-04-17T19:16:08.472" v="433" actId="1038"/>
            <ac:picMkLst>
              <pc:docMk/>
              <pc:sldMasterMk cId="1642139397" sldId="2147483656"/>
              <pc:sldLayoutMk cId="2643064719" sldId="2147483662"/>
              <ac:picMk id="14" creationId="{2118F694-6F30-6D1B-E40B-B0D75FC4C14E}"/>
            </ac:picMkLst>
          </pc:picChg>
          <pc:picChg chg="mod">
            <ac:chgData name="Marco Parenzan" userId="a83bbb23f3e251dc" providerId="LiveId" clId="{6D5EC292-AB7A-4F97-9542-8928BD1E6C5E}" dt="2025-04-17T19:16:26.914" v="497" actId="1038"/>
            <ac:picMkLst>
              <pc:docMk/>
              <pc:sldMasterMk cId="1642139397" sldId="2147483656"/>
              <pc:sldLayoutMk cId="2643064719" sldId="2147483662"/>
              <ac:picMk id="16" creationId="{4B7C67E4-0CE1-4DC4-DBCF-A16AD9B42DB1}"/>
            </ac:picMkLst>
          </pc:picChg>
          <pc:picChg chg="add mod">
            <ac:chgData name="Marco Parenzan" userId="a83bbb23f3e251dc" providerId="LiveId" clId="{6D5EC292-AB7A-4F97-9542-8928BD1E6C5E}" dt="2025-04-17T19:16:18.528" v="466" actId="1038"/>
            <ac:picMkLst>
              <pc:docMk/>
              <pc:sldMasterMk cId="1642139397" sldId="2147483656"/>
              <pc:sldLayoutMk cId="2643064719" sldId="2147483662"/>
              <ac:picMk id="2050" creationId="{DE23DA0E-DF41-A391-134D-A69B2AC297B9}"/>
            </ac:picMkLst>
          </pc:picChg>
        </pc:sldLayoutChg>
      </pc:sldMasterChg>
      <pc:sldMasterChg chg="new del mod addSldLayout delSldLayout">
        <pc:chgData name="Marco Parenzan" userId="a83bbb23f3e251dc" providerId="LiveId" clId="{6D5EC292-AB7A-4F97-9542-8928BD1E6C5E}" dt="2025-04-17T21:25:23.771" v="628" actId="6938"/>
        <pc:sldMasterMkLst>
          <pc:docMk/>
          <pc:sldMasterMk cId="2404709949" sldId="2147483663"/>
        </pc:sldMasterMkLst>
        <pc:sldLayoutChg chg="new del replId">
          <pc:chgData name="Marco Parenzan" userId="a83bbb23f3e251dc" providerId="LiveId" clId="{6D5EC292-AB7A-4F97-9542-8928BD1E6C5E}" dt="2025-04-17T21:25:23.771" v="628" actId="6938"/>
          <pc:sldLayoutMkLst>
            <pc:docMk/>
            <pc:sldMasterMk cId="2404709949" sldId="2147483663"/>
            <pc:sldLayoutMk cId="2466901868" sldId="2147483664"/>
          </pc:sldLayoutMkLst>
        </pc:sldLayoutChg>
        <pc:sldLayoutChg chg="new del replId">
          <pc:chgData name="Marco Parenzan" userId="a83bbb23f3e251dc" providerId="LiveId" clId="{6D5EC292-AB7A-4F97-9542-8928BD1E6C5E}" dt="2025-04-17T21:25:23.771" v="628" actId="6938"/>
          <pc:sldLayoutMkLst>
            <pc:docMk/>
            <pc:sldMasterMk cId="2404709949" sldId="2147483663"/>
            <pc:sldLayoutMk cId="1235765610" sldId="2147483665"/>
          </pc:sldLayoutMkLst>
        </pc:sldLayoutChg>
        <pc:sldLayoutChg chg="new del replId">
          <pc:chgData name="Marco Parenzan" userId="a83bbb23f3e251dc" providerId="LiveId" clId="{6D5EC292-AB7A-4F97-9542-8928BD1E6C5E}" dt="2025-04-17T21:25:23.771" v="628" actId="6938"/>
          <pc:sldLayoutMkLst>
            <pc:docMk/>
            <pc:sldMasterMk cId="2404709949" sldId="2147483663"/>
            <pc:sldLayoutMk cId="3566686306" sldId="2147483666"/>
          </pc:sldLayoutMkLst>
        </pc:sldLayoutChg>
        <pc:sldLayoutChg chg="new del replId">
          <pc:chgData name="Marco Parenzan" userId="a83bbb23f3e251dc" providerId="LiveId" clId="{6D5EC292-AB7A-4F97-9542-8928BD1E6C5E}" dt="2025-04-17T21:25:23.771" v="628" actId="6938"/>
          <pc:sldLayoutMkLst>
            <pc:docMk/>
            <pc:sldMasterMk cId="2404709949" sldId="2147483663"/>
            <pc:sldLayoutMk cId="4245965523" sldId="2147483667"/>
          </pc:sldLayoutMkLst>
        </pc:sldLayoutChg>
        <pc:sldLayoutChg chg="new del replId">
          <pc:chgData name="Marco Parenzan" userId="a83bbb23f3e251dc" providerId="LiveId" clId="{6D5EC292-AB7A-4F97-9542-8928BD1E6C5E}" dt="2025-04-17T21:25:23.771" v="628" actId="6938"/>
          <pc:sldLayoutMkLst>
            <pc:docMk/>
            <pc:sldMasterMk cId="2404709949" sldId="2147483663"/>
            <pc:sldLayoutMk cId="3131277146" sldId="2147483668"/>
          </pc:sldLayoutMkLst>
        </pc:sldLayoutChg>
        <pc:sldLayoutChg chg="new del replId">
          <pc:chgData name="Marco Parenzan" userId="a83bbb23f3e251dc" providerId="LiveId" clId="{6D5EC292-AB7A-4F97-9542-8928BD1E6C5E}" dt="2025-04-17T21:25:23.771" v="628" actId="6938"/>
          <pc:sldLayoutMkLst>
            <pc:docMk/>
            <pc:sldMasterMk cId="2404709949" sldId="2147483663"/>
            <pc:sldLayoutMk cId="4206372102" sldId="2147483669"/>
          </pc:sldLayoutMkLst>
        </pc:sldLayoutChg>
        <pc:sldLayoutChg chg="new del replId">
          <pc:chgData name="Marco Parenzan" userId="a83bbb23f3e251dc" providerId="LiveId" clId="{6D5EC292-AB7A-4F97-9542-8928BD1E6C5E}" dt="2025-04-17T21:25:23.771" v="628" actId="6938"/>
          <pc:sldLayoutMkLst>
            <pc:docMk/>
            <pc:sldMasterMk cId="2404709949" sldId="2147483663"/>
            <pc:sldLayoutMk cId="1768916455" sldId="2147483670"/>
          </pc:sldLayoutMkLst>
        </pc:sldLayoutChg>
        <pc:sldLayoutChg chg="new del replId">
          <pc:chgData name="Marco Parenzan" userId="a83bbb23f3e251dc" providerId="LiveId" clId="{6D5EC292-AB7A-4F97-9542-8928BD1E6C5E}" dt="2025-04-17T21:25:23.771" v="628" actId="6938"/>
          <pc:sldLayoutMkLst>
            <pc:docMk/>
            <pc:sldMasterMk cId="2404709949" sldId="2147483663"/>
            <pc:sldLayoutMk cId="2994322186" sldId="2147483671"/>
          </pc:sldLayoutMkLst>
        </pc:sldLayoutChg>
        <pc:sldLayoutChg chg="new del replId">
          <pc:chgData name="Marco Parenzan" userId="a83bbb23f3e251dc" providerId="LiveId" clId="{6D5EC292-AB7A-4F97-9542-8928BD1E6C5E}" dt="2025-04-17T21:25:23.771" v="628" actId="6938"/>
          <pc:sldLayoutMkLst>
            <pc:docMk/>
            <pc:sldMasterMk cId="2404709949" sldId="2147483663"/>
            <pc:sldLayoutMk cId="2598378085" sldId="2147483672"/>
          </pc:sldLayoutMkLst>
        </pc:sldLayoutChg>
        <pc:sldLayoutChg chg="new del replId">
          <pc:chgData name="Marco Parenzan" userId="a83bbb23f3e251dc" providerId="LiveId" clId="{6D5EC292-AB7A-4F97-9542-8928BD1E6C5E}" dt="2025-04-17T21:25:23.771" v="628" actId="6938"/>
          <pc:sldLayoutMkLst>
            <pc:docMk/>
            <pc:sldMasterMk cId="2404709949" sldId="2147483663"/>
            <pc:sldLayoutMk cId="1653667497" sldId="2147483673"/>
          </pc:sldLayoutMkLst>
        </pc:sldLayoutChg>
        <pc:sldLayoutChg chg="new del replId">
          <pc:chgData name="Marco Parenzan" userId="a83bbb23f3e251dc" providerId="LiveId" clId="{6D5EC292-AB7A-4F97-9542-8928BD1E6C5E}" dt="2025-04-17T21:25:23.771" v="628" actId="6938"/>
          <pc:sldLayoutMkLst>
            <pc:docMk/>
            <pc:sldMasterMk cId="2404709949" sldId="2147483663"/>
            <pc:sldLayoutMk cId="1333503437" sldId="2147483674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BD23D1-E018-43E5-8B03-83885A87338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FC2B5F0-BCC5-4FAA-94B5-F3160AD82FCC}">
      <dgm:prSet phldrT="[Text]"/>
      <dgm:spPr/>
      <dgm:t>
        <a:bodyPr/>
        <a:lstStyle/>
        <a:p>
          <a:r>
            <a:rPr lang="it-IT" dirty="0"/>
            <a:t>Device Management</a:t>
          </a:r>
        </a:p>
      </dgm:t>
    </dgm:pt>
    <dgm:pt modelId="{5EFD0DF0-5FBE-46BB-AE9A-7C30B5E56C92}" type="parTrans" cxnId="{1252F8E4-03A1-4E17-8A90-CDD344204A5E}">
      <dgm:prSet/>
      <dgm:spPr/>
      <dgm:t>
        <a:bodyPr/>
        <a:lstStyle/>
        <a:p>
          <a:endParaRPr lang="it-IT"/>
        </a:p>
      </dgm:t>
    </dgm:pt>
    <dgm:pt modelId="{0815070B-57D6-43A1-805D-E77AA16A2404}" type="sibTrans" cxnId="{1252F8E4-03A1-4E17-8A90-CDD344204A5E}">
      <dgm:prSet/>
      <dgm:spPr/>
      <dgm:t>
        <a:bodyPr/>
        <a:lstStyle/>
        <a:p>
          <a:endParaRPr lang="it-IT"/>
        </a:p>
      </dgm:t>
    </dgm:pt>
    <dgm:pt modelId="{E7E24C88-6752-412B-9A35-AFF8751A42CE}">
      <dgm:prSet phldrT="[Text]"/>
      <dgm:spPr/>
      <dgm:t>
        <a:bodyPr/>
        <a:lstStyle/>
        <a:p>
          <a:r>
            <a:rPr lang="it-IT" dirty="0"/>
            <a:t>Custom Application</a:t>
          </a:r>
        </a:p>
      </dgm:t>
    </dgm:pt>
    <dgm:pt modelId="{F1FCF42B-0117-46DD-BD73-11EABEBF6394}" type="parTrans" cxnId="{F0E64D15-0A58-47C4-9422-D0B2930F2499}">
      <dgm:prSet/>
      <dgm:spPr/>
      <dgm:t>
        <a:bodyPr/>
        <a:lstStyle/>
        <a:p>
          <a:endParaRPr lang="it-IT"/>
        </a:p>
      </dgm:t>
    </dgm:pt>
    <dgm:pt modelId="{4F56C9EF-4887-4F1E-BFC0-4FBF5D1D65E5}" type="sibTrans" cxnId="{F0E64D15-0A58-47C4-9422-D0B2930F2499}">
      <dgm:prSet/>
      <dgm:spPr/>
      <dgm:t>
        <a:bodyPr/>
        <a:lstStyle/>
        <a:p>
          <a:endParaRPr lang="it-IT"/>
        </a:p>
      </dgm:t>
    </dgm:pt>
    <dgm:pt modelId="{05D0B55E-B239-4F7E-A83F-5149D9C4D4BC}">
      <dgm:prSet phldrT="[Text]"/>
      <dgm:spPr/>
      <dgm:t>
        <a:bodyPr/>
        <a:lstStyle/>
        <a:p>
          <a:r>
            <a:rPr lang="it-IT"/>
            <a:t>Resource </a:t>
          </a:r>
          <a:r>
            <a:rPr lang="it-IT" dirty="0"/>
            <a:t>Management</a:t>
          </a:r>
        </a:p>
      </dgm:t>
    </dgm:pt>
    <dgm:pt modelId="{3FB108C3-EF7A-4836-B852-B6227DB831FA}" type="parTrans" cxnId="{463A3428-F5D7-4B2F-ABED-271D30AF74D4}">
      <dgm:prSet/>
      <dgm:spPr/>
      <dgm:t>
        <a:bodyPr/>
        <a:lstStyle/>
        <a:p>
          <a:endParaRPr lang="it-IT"/>
        </a:p>
      </dgm:t>
    </dgm:pt>
    <dgm:pt modelId="{A82A58C1-C84A-4744-B532-FBB4F33095E6}" type="sibTrans" cxnId="{463A3428-F5D7-4B2F-ABED-271D30AF74D4}">
      <dgm:prSet/>
      <dgm:spPr/>
      <dgm:t>
        <a:bodyPr/>
        <a:lstStyle/>
        <a:p>
          <a:endParaRPr lang="it-IT"/>
        </a:p>
      </dgm:t>
    </dgm:pt>
    <dgm:pt modelId="{18C95B2C-D23F-4181-98A4-CE86C57689D6}" type="pres">
      <dgm:prSet presAssocID="{A9BD23D1-E018-43E5-8B03-83885A873389}" presName="Name0" presStyleCnt="0">
        <dgm:presLayoutVars>
          <dgm:dir/>
          <dgm:resizeHandles val="exact"/>
        </dgm:presLayoutVars>
      </dgm:prSet>
      <dgm:spPr/>
    </dgm:pt>
    <dgm:pt modelId="{F9156C37-B558-44B9-B21B-B067C9B6F354}" type="pres">
      <dgm:prSet presAssocID="{BFC2B5F0-BCC5-4FAA-94B5-F3160AD82FCC}" presName="node" presStyleLbl="node1" presStyleIdx="0" presStyleCnt="3">
        <dgm:presLayoutVars>
          <dgm:bulletEnabled val="1"/>
        </dgm:presLayoutVars>
      </dgm:prSet>
      <dgm:spPr/>
    </dgm:pt>
    <dgm:pt modelId="{2A263CD1-F510-4EDF-AD09-1CE57C7A39DD}" type="pres">
      <dgm:prSet presAssocID="{0815070B-57D6-43A1-805D-E77AA16A2404}" presName="sibTrans" presStyleLbl="sibTrans2D1" presStyleIdx="0" presStyleCnt="2"/>
      <dgm:spPr/>
    </dgm:pt>
    <dgm:pt modelId="{62F4EFA9-CBC3-40DA-80B3-176581CBCBC8}" type="pres">
      <dgm:prSet presAssocID="{0815070B-57D6-43A1-805D-E77AA16A2404}" presName="connectorText" presStyleLbl="sibTrans2D1" presStyleIdx="0" presStyleCnt="2"/>
      <dgm:spPr/>
    </dgm:pt>
    <dgm:pt modelId="{7CB7EBB5-3FF9-482B-922F-30485FAAEF00}" type="pres">
      <dgm:prSet presAssocID="{05D0B55E-B239-4F7E-A83F-5149D9C4D4BC}" presName="node" presStyleLbl="node1" presStyleIdx="1" presStyleCnt="3">
        <dgm:presLayoutVars>
          <dgm:bulletEnabled val="1"/>
        </dgm:presLayoutVars>
      </dgm:prSet>
      <dgm:spPr/>
    </dgm:pt>
    <dgm:pt modelId="{D8B1FB1E-2C33-4F6E-9ADC-7CA05FF74229}" type="pres">
      <dgm:prSet presAssocID="{A82A58C1-C84A-4744-B532-FBB4F33095E6}" presName="sibTrans" presStyleLbl="sibTrans2D1" presStyleIdx="1" presStyleCnt="2"/>
      <dgm:spPr/>
    </dgm:pt>
    <dgm:pt modelId="{0E4FD0F0-F4C2-4782-BB07-7D7041F85AB2}" type="pres">
      <dgm:prSet presAssocID="{A82A58C1-C84A-4744-B532-FBB4F33095E6}" presName="connectorText" presStyleLbl="sibTrans2D1" presStyleIdx="1" presStyleCnt="2"/>
      <dgm:spPr/>
    </dgm:pt>
    <dgm:pt modelId="{24F4B22C-ED21-4B59-8040-8738CF8E83E8}" type="pres">
      <dgm:prSet presAssocID="{E7E24C88-6752-412B-9A35-AFF8751A42CE}" presName="node" presStyleLbl="node1" presStyleIdx="2" presStyleCnt="3">
        <dgm:presLayoutVars>
          <dgm:bulletEnabled val="1"/>
        </dgm:presLayoutVars>
      </dgm:prSet>
      <dgm:spPr/>
    </dgm:pt>
  </dgm:ptLst>
  <dgm:cxnLst>
    <dgm:cxn modelId="{FE71E30A-5176-4BF6-9253-FAC6474B3A31}" type="presOf" srcId="{A82A58C1-C84A-4744-B532-FBB4F33095E6}" destId="{D8B1FB1E-2C33-4F6E-9ADC-7CA05FF74229}" srcOrd="0" destOrd="0" presId="urn:microsoft.com/office/officeart/2005/8/layout/process1"/>
    <dgm:cxn modelId="{357AAA0D-A57A-4D35-88EB-065B28EFC20D}" type="presOf" srcId="{05D0B55E-B239-4F7E-A83F-5149D9C4D4BC}" destId="{7CB7EBB5-3FF9-482B-922F-30485FAAEF00}" srcOrd="0" destOrd="0" presId="urn:microsoft.com/office/officeart/2005/8/layout/process1"/>
    <dgm:cxn modelId="{F0E64D15-0A58-47C4-9422-D0B2930F2499}" srcId="{A9BD23D1-E018-43E5-8B03-83885A873389}" destId="{E7E24C88-6752-412B-9A35-AFF8751A42CE}" srcOrd="2" destOrd="0" parTransId="{F1FCF42B-0117-46DD-BD73-11EABEBF6394}" sibTransId="{4F56C9EF-4887-4F1E-BFC0-4FBF5D1D65E5}"/>
    <dgm:cxn modelId="{463A3428-F5D7-4B2F-ABED-271D30AF74D4}" srcId="{A9BD23D1-E018-43E5-8B03-83885A873389}" destId="{05D0B55E-B239-4F7E-A83F-5149D9C4D4BC}" srcOrd="1" destOrd="0" parTransId="{3FB108C3-EF7A-4836-B852-B6227DB831FA}" sibTransId="{A82A58C1-C84A-4744-B532-FBB4F33095E6}"/>
    <dgm:cxn modelId="{ED417A5D-2529-4A92-8AA4-F10F1D5EED20}" type="presOf" srcId="{BFC2B5F0-BCC5-4FAA-94B5-F3160AD82FCC}" destId="{F9156C37-B558-44B9-B21B-B067C9B6F354}" srcOrd="0" destOrd="0" presId="urn:microsoft.com/office/officeart/2005/8/layout/process1"/>
    <dgm:cxn modelId="{7BD9BE63-82EB-4723-A54C-B1D991623CB1}" type="presOf" srcId="{0815070B-57D6-43A1-805D-E77AA16A2404}" destId="{62F4EFA9-CBC3-40DA-80B3-176581CBCBC8}" srcOrd="1" destOrd="0" presId="urn:microsoft.com/office/officeart/2005/8/layout/process1"/>
    <dgm:cxn modelId="{54DD9659-FDE4-479C-98C3-596CD92E5DF5}" type="presOf" srcId="{0815070B-57D6-43A1-805D-E77AA16A2404}" destId="{2A263CD1-F510-4EDF-AD09-1CE57C7A39DD}" srcOrd="0" destOrd="0" presId="urn:microsoft.com/office/officeart/2005/8/layout/process1"/>
    <dgm:cxn modelId="{639FF47F-0C52-4A0D-AECD-3D1E9C7E82BA}" type="presOf" srcId="{E7E24C88-6752-412B-9A35-AFF8751A42CE}" destId="{24F4B22C-ED21-4B59-8040-8738CF8E83E8}" srcOrd="0" destOrd="0" presId="urn:microsoft.com/office/officeart/2005/8/layout/process1"/>
    <dgm:cxn modelId="{64D0FDA0-34C7-40FF-8A5F-AE6E9048E590}" type="presOf" srcId="{A9BD23D1-E018-43E5-8B03-83885A873389}" destId="{18C95B2C-D23F-4181-98A4-CE86C57689D6}" srcOrd="0" destOrd="0" presId="urn:microsoft.com/office/officeart/2005/8/layout/process1"/>
    <dgm:cxn modelId="{C86F1FD1-FF4D-4869-B4B3-47CE1487A87E}" type="presOf" srcId="{A82A58C1-C84A-4744-B532-FBB4F33095E6}" destId="{0E4FD0F0-F4C2-4782-BB07-7D7041F85AB2}" srcOrd="1" destOrd="0" presId="urn:microsoft.com/office/officeart/2005/8/layout/process1"/>
    <dgm:cxn modelId="{1252F8E4-03A1-4E17-8A90-CDD344204A5E}" srcId="{A9BD23D1-E018-43E5-8B03-83885A873389}" destId="{BFC2B5F0-BCC5-4FAA-94B5-F3160AD82FCC}" srcOrd="0" destOrd="0" parTransId="{5EFD0DF0-5FBE-46BB-AE9A-7C30B5E56C92}" sibTransId="{0815070B-57D6-43A1-805D-E77AA16A2404}"/>
    <dgm:cxn modelId="{8A38886C-829B-405D-8BFA-5DDADF06C3AE}" type="presParOf" srcId="{18C95B2C-D23F-4181-98A4-CE86C57689D6}" destId="{F9156C37-B558-44B9-B21B-B067C9B6F354}" srcOrd="0" destOrd="0" presId="urn:microsoft.com/office/officeart/2005/8/layout/process1"/>
    <dgm:cxn modelId="{31FB8622-B49A-436A-92F5-2EA51C1A3CCC}" type="presParOf" srcId="{18C95B2C-D23F-4181-98A4-CE86C57689D6}" destId="{2A263CD1-F510-4EDF-AD09-1CE57C7A39DD}" srcOrd="1" destOrd="0" presId="urn:microsoft.com/office/officeart/2005/8/layout/process1"/>
    <dgm:cxn modelId="{ECD8F748-254D-45BF-A153-9EA51F291B19}" type="presParOf" srcId="{2A263CD1-F510-4EDF-AD09-1CE57C7A39DD}" destId="{62F4EFA9-CBC3-40DA-80B3-176581CBCBC8}" srcOrd="0" destOrd="0" presId="urn:microsoft.com/office/officeart/2005/8/layout/process1"/>
    <dgm:cxn modelId="{544A9356-E819-4689-B783-CFAE5EDB73C1}" type="presParOf" srcId="{18C95B2C-D23F-4181-98A4-CE86C57689D6}" destId="{7CB7EBB5-3FF9-482B-922F-30485FAAEF00}" srcOrd="2" destOrd="0" presId="urn:microsoft.com/office/officeart/2005/8/layout/process1"/>
    <dgm:cxn modelId="{25A8D0DC-2E71-4E5A-96F7-EA0BA65E3E5A}" type="presParOf" srcId="{18C95B2C-D23F-4181-98A4-CE86C57689D6}" destId="{D8B1FB1E-2C33-4F6E-9ADC-7CA05FF74229}" srcOrd="3" destOrd="0" presId="urn:microsoft.com/office/officeart/2005/8/layout/process1"/>
    <dgm:cxn modelId="{EAD8BC22-C159-4CB9-9860-2654D249AA76}" type="presParOf" srcId="{D8B1FB1E-2C33-4F6E-9ADC-7CA05FF74229}" destId="{0E4FD0F0-F4C2-4782-BB07-7D7041F85AB2}" srcOrd="0" destOrd="0" presId="urn:microsoft.com/office/officeart/2005/8/layout/process1"/>
    <dgm:cxn modelId="{5BD6BF80-A00F-491E-9139-8B08CE72BE93}" type="presParOf" srcId="{18C95B2C-D23F-4181-98A4-CE86C57689D6}" destId="{24F4B22C-ED21-4B59-8040-8738CF8E83E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56C37-B558-44B9-B21B-B067C9B6F354}">
      <dsp:nvSpPr>
        <dsp:cNvPr id="0" name=""/>
        <dsp:cNvSpPr/>
      </dsp:nvSpPr>
      <dsp:spPr>
        <a:xfrm>
          <a:off x="9242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 dirty="0"/>
            <a:t>Device Management</a:t>
          </a:r>
        </a:p>
      </dsp:txBody>
      <dsp:txXfrm>
        <a:off x="57787" y="1395494"/>
        <a:ext cx="2665308" cy="1560349"/>
      </dsp:txXfrm>
    </dsp:sp>
    <dsp:sp modelId="{2A263CD1-F510-4EDF-AD09-1CE57C7A39DD}">
      <dsp:nvSpPr>
        <dsp:cNvPr id="0" name=""/>
        <dsp:cNvSpPr/>
      </dsp:nvSpPr>
      <dsp:spPr>
        <a:xfrm>
          <a:off x="3047880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700" kern="1200"/>
        </a:p>
      </dsp:txBody>
      <dsp:txXfrm>
        <a:off x="3047880" y="1970146"/>
        <a:ext cx="409940" cy="411044"/>
      </dsp:txXfrm>
    </dsp:sp>
    <dsp:sp modelId="{7CB7EBB5-3FF9-482B-922F-30485FAAEF00}">
      <dsp:nvSpPr>
        <dsp:cNvPr id="0" name=""/>
        <dsp:cNvSpPr/>
      </dsp:nvSpPr>
      <dsp:spPr>
        <a:xfrm>
          <a:off x="3876600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/>
            <a:t>Resource </a:t>
          </a:r>
          <a:r>
            <a:rPr lang="it-IT" sz="3400" kern="1200" dirty="0"/>
            <a:t>Management</a:t>
          </a:r>
        </a:p>
      </dsp:txBody>
      <dsp:txXfrm>
        <a:off x="3925145" y="1395494"/>
        <a:ext cx="2665308" cy="1560349"/>
      </dsp:txXfrm>
    </dsp:sp>
    <dsp:sp modelId="{D8B1FB1E-2C33-4F6E-9ADC-7CA05FF74229}">
      <dsp:nvSpPr>
        <dsp:cNvPr id="0" name=""/>
        <dsp:cNvSpPr/>
      </dsp:nvSpPr>
      <dsp:spPr>
        <a:xfrm>
          <a:off x="6915239" y="1833131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700" kern="1200"/>
        </a:p>
      </dsp:txBody>
      <dsp:txXfrm>
        <a:off x="6915239" y="1970146"/>
        <a:ext cx="409940" cy="411044"/>
      </dsp:txXfrm>
    </dsp:sp>
    <dsp:sp modelId="{24F4B22C-ED21-4B59-8040-8738CF8E83E8}">
      <dsp:nvSpPr>
        <dsp:cNvPr id="0" name=""/>
        <dsp:cNvSpPr/>
      </dsp:nvSpPr>
      <dsp:spPr>
        <a:xfrm>
          <a:off x="7743958" y="1346949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 dirty="0"/>
            <a:t>Custom Application</a:t>
          </a:r>
        </a:p>
      </dsp:txBody>
      <dsp:txXfrm>
        <a:off x="7792503" y="1395494"/>
        <a:ext cx="2665308" cy="1560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DD61-3B4B-791E-A288-1D4E098CF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74" y="2569514"/>
            <a:ext cx="11841348" cy="1522768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4F4FCB-C4EB-FA0D-F4B2-D33F1CFB1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974" y="4211426"/>
            <a:ext cx="11841348" cy="7336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5113A5-DD14-41C6-D0CF-7E0455CED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799" y="5430982"/>
            <a:ext cx="3654299" cy="138407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A6FE69A-EB44-0FFC-C2A0-91FF61E322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823" y="211988"/>
            <a:ext cx="3775941" cy="290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B7A505-1D35-D837-DBFF-4C3E5F3BEB2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97850" y="4578231"/>
            <a:ext cx="1794150" cy="241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2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itl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933FDB5-4F5D-4867-9FA7-BE721FF2A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3E8EE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61360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8A27-81CB-1DE6-67EB-65531BEAF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24" y="2336365"/>
            <a:ext cx="11707264" cy="1583086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77E01-9328-162F-0D77-62F4E6BFA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924" y="4072380"/>
            <a:ext cx="11707264" cy="765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66E1DCA-B360-45BE-D66C-64CA30C4BD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39" y="182256"/>
            <a:ext cx="2560322" cy="197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552489-C827-957D-A07D-61BA502E31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99" y="5855062"/>
            <a:ext cx="2534619" cy="959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EAC0F-FE5A-7BE9-C41B-9F03AC1FCC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66122" y="5477164"/>
            <a:ext cx="1125878" cy="151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508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8A27-81CB-1DE6-67EB-65531BEAF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24" y="2336365"/>
            <a:ext cx="11707264" cy="1583086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77E01-9328-162F-0D77-62F4E6BFA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924" y="4072380"/>
            <a:ext cx="11707264" cy="765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66E1DCA-B360-45BE-D66C-64CA30C4BDA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39" y="182256"/>
            <a:ext cx="2560322" cy="197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552489-C827-957D-A07D-61BA502E312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99" y="5855062"/>
            <a:ext cx="2534619" cy="959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9EAC0F-FE5A-7BE9-C41B-9F03AC1FCCC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66122" y="5477164"/>
            <a:ext cx="1125878" cy="151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5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8A769-0733-E91B-A402-21DD319B4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406" y="289150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B048ADD-AA07-B475-0B5F-4A40E6A4E0C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839" y="182256"/>
            <a:ext cx="2560322" cy="197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3582EF-FDAA-7917-ABDB-40DD3ECECC7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799" y="5855062"/>
            <a:ext cx="2534619" cy="959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2A1A4A-3112-D9FB-94B3-6A9B144D5CC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066122" y="5477164"/>
            <a:ext cx="1125878" cy="151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3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eutsch">
            <a:extLst>
              <a:ext uri="{FF2B5EF4-FFF2-40B4-BE49-F238E27FC236}">
                <a16:creationId xmlns:a16="http://schemas.microsoft.com/office/drawing/2014/main" id="{DE23DA0E-DF41-A391-134D-A69B2AC297B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960" y="5087935"/>
            <a:ext cx="5724013" cy="2385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093F780-3792-B716-DF8B-9B207C021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SPONSOR</a:t>
            </a:r>
          </a:p>
        </p:txBody>
      </p:sp>
      <p:pic>
        <p:nvPicPr>
          <p:cNvPr id="13" name="Picture 12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01BB133F-4A7A-9841-3C32-EF81AD6BEB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69782" y="4941044"/>
            <a:ext cx="1472367" cy="784080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118F694-6F30-6D1B-E40B-B0D75FC4C1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8377" y="2426587"/>
            <a:ext cx="3502381" cy="6846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7C67E4-0CE1-4DC4-DBCF-A16AD9B42DB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348010" y="3161335"/>
            <a:ext cx="2452914" cy="9237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43F6BF-BB30-58F6-2F03-BA63D92D809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35212" y="1666182"/>
            <a:ext cx="2937311" cy="536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27E48F-CBBE-DDF3-9C32-688D15A4B66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4529129" y="4070029"/>
            <a:ext cx="3234331" cy="78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064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6"/>
            <a:ext cx="11300156" cy="50932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E8EED"/>
                </a:solidFill>
              </a:defRPr>
            </a:lvl1pPr>
            <a:lvl2pPr>
              <a:defRPr>
                <a:solidFill>
                  <a:srgbClr val="3E8EED"/>
                </a:solidFill>
              </a:defRPr>
            </a:lvl2pPr>
            <a:lvl3pPr>
              <a:defRPr>
                <a:solidFill>
                  <a:srgbClr val="3E8EED"/>
                </a:solidFill>
              </a:defRPr>
            </a:lvl3pPr>
            <a:lvl4pPr>
              <a:defRPr>
                <a:solidFill>
                  <a:srgbClr val="3E8EED"/>
                </a:solidFill>
              </a:defRPr>
            </a:lvl4pPr>
            <a:lvl5pPr>
              <a:defRPr>
                <a:solidFill>
                  <a:srgbClr val="3E8EED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46A53-071F-4E91-A453-59EEDB19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3E8EE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9398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16D2B-C7E7-AC57-698C-F37209A3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980B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552F5-BBAC-AE05-EB57-8B3ACC70F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2980B9"/>
                </a:solidFill>
              </a:defRPr>
            </a:lvl1pPr>
            <a:lvl2pPr>
              <a:defRPr>
                <a:solidFill>
                  <a:srgbClr val="2980B9"/>
                </a:solidFill>
              </a:defRPr>
            </a:lvl2pPr>
            <a:lvl3pPr>
              <a:defRPr>
                <a:solidFill>
                  <a:srgbClr val="2980B9"/>
                </a:solidFill>
              </a:defRPr>
            </a:lvl3pPr>
            <a:lvl4pPr>
              <a:defRPr>
                <a:solidFill>
                  <a:srgbClr val="2980B9"/>
                </a:solidFill>
              </a:defRPr>
            </a:lvl4pPr>
            <a:lvl5pPr>
              <a:defRPr>
                <a:solidFill>
                  <a:srgbClr val="2980B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430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00F4-EA68-972B-B79B-FD6FB991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0933C-C524-4679-7C47-1C066786A0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75B79-65B8-C494-2BA2-CB76A0EA7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344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C960-42E2-5562-D0FE-39849734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1098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33E7757-C475-08D1-A96B-E42ABBD693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0" y="115430"/>
            <a:ext cx="2381250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AB9AEA-CF7C-AEA3-4992-A53A4A3481E7}"/>
              </a:ext>
            </a:extLst>
          </p:cNvPr>
          <p:cNvSpPr txBox="1"/>
          <p:nvPr userDrawn="1"/>
        </p:nvSpPr>
        <p:spPr>
          <a:xfrm>
            <a:off x="0" y="0"/>
            <a:ext cx="542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2980B9"/>
                </a:solidFill>
              </a:rPr>
              <a:t>Pordenone, 10 maggio 2025, ore 9</a:t>
            </a:r>
          </a:p>
          <a:p>
            <a:r>
              <a:rPr lang="it-IT" b="1" dirty="0">
                <a:solidFill>
                  <a:srgbClr val="2980B9"/>
                </a:solidFill>
              </a:rPr>
              <a:t>Consorzio Universitario di Pordenone, Via Prasecco 3/a</a:t>
            </a:r>
          </a:p>
        </p:txBody>
      </p:sp>
    </p:spTree>
    <p:extLst>
      <p:ext uri="{BB962C8B-B14F-4D97-AF65-F5344CB8AC3E}">
        <p14:creationId xmlns:p14="http://schemas.microsoft.com/office/powerpoint/2010/main" val="4037332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9.xml"/><Relationship Id="rId9" Type="http://schemas.openxmlformats.org/officeDocument/2006/relationships/image" Target="../media/image9.png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213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60" r:id="rId3"/>
    <p:sldLayoutId id="2147483662" r:id="rId4"/>
    <p:sldLayoutId id="214748367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3867EF7-E09D-14F8-A33B-4C7B42853253}"/>
              </a:ext>
            </a:extLst>
          </p:cNvPr>
          <p:cNvSpPr/>
          <p:nvPr userDrawn="1"/>
        </p:nvSpPr>
        <p:spPr>
          <a:xfrm>
            <a:off x="0" y="6281638"/>
            <a:ext cx="12192000" cy="588729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C5E4B-6244-1273-742A-D6BF4C55A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12585-CDD8-AE1F-8096-77C3F4A9C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pic>
        <p:nvPicPr>
          <p:cNvPr id="17" name="Picture 1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F49A43-933C-6137-E32F-F2F6DB23ED4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7341881" y="6325214"/>
            <a:ext cx="974272" cy="5188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06ED286-1151-5365-91D0-B5EDFF49B8C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5286916" y="6348205"/>
            <a:ext cx="1950489" cy="472846"/>
          </a:xfrm>
          <a:prstGeom prst="rect">
            <a:avLst/>
          </a:prstGeom>
        </p:spPr>
      </p:pic>
      <p:pic>
        <p:nvPicPr>
          <p:cNvPr id="19" name="Picture 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F97CE56-4100-7B0F-F8CD-98257BE3133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3313599" y="6422818"/>
            <a:ext cx="1831898" cy="3581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D9B8CFB-B39B-5815-6181-F36D5AC7E2DC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341786" y="6295805"/>
            <a:ext cx="1350621" cy="5086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C087F6B-D6F6-C73E-51DB-214F340013B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409841" y="6392773"/>
            <a:ext cx="1817755" cy="33195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0E5BC7D-BED0-42D3-C5D4-2DE419FF212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0799" y="6331827"/>
            <a:ext cx="1289369" cy="4883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4E15525-A9EF-B547-B29E-A4EC1CCAFB2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709604" y="6268805"/>
            <a:ext cx="482395" cy="648899"/>
          </a:xfrm>
          <a:prstGeom prst="rect">
            <a:avLst/>
          </a:prstGeom>
        </p:spPr>
      </p:pic>
      <p:pic>
        <p:nvPicPr>
          <p:cNvPr id="3074" name="Picture 2" descr="Deutsch">
            <a:extLst>
              <a:ext uri="{FF2B5EF4-FFF2-40B4-BE49-F238E27FC236}">
                <a16:creationId xmlns:a16="http://schemas.microsoft.com/office/drawing/2014/main" id="{4E09039B-3C25-0382-FCEA-57CC9D15DB0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2" r="11546"/>
          <a:stretch/>
        </p:blipFill>
        <p:spPr bwMode="auto">
          <a:xfrm>
            <a:off x="8324114" y="6040615"/>
            <a:ext cx="1992710" cy="1053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749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2" r:id="rId2"/>
    <p:sldLayoutId id="2147483654" r:id="rId3"/>
    <p:sldLayoutId id="2147483663" r:id="rId4"/>
    <p:sldLayoutId id="2147483672" r:id="rId5"/>
    <p:sldLayoutId id="214748367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2980B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980B9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980B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980B9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980B9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980B9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fabric.microsoft.com/en/blog/new-eventstream-sources-mqtt-solace-pubsub-azure-data-explorer-weather-event-grid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parenzan/TheIoTThing" TargetMode="External"/><Relationship Id="rId2" Type="http://schemas.openxmlformats.org/officeDocument/2006/relationships/hyperlink" Target="https://github.com/marcoparenzan/TheThingsHub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marcoparenzan/communityactivity/tree/main/Myself/202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sv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fabric.microsoft.com/en-US/blog/21597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4F96D6-AD6D-A3DB-1F81-619A10E1E5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5400" dirty="0"/>
              <a:t>Sviluppare Soluzioni Multitenant in 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B34018-827B-B1F1-D79F-CD30B25E96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Marco Parenzan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ED0527-D25A-8411-DA95-889F3A3FD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180" y="4028670"/>
            <a:ext cx="1952898" cy="290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8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6FEDA-196C-F768-B5C4-D6ABC970E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CD12-B487-EDF9-66AC-6B2AFB3F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Uso di appliances hardware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F9CFA6-D2EA-1637-24A5-5136B74C9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74188" y="2984409"/>
            <a:ext cx="2709896" cy="3599081"/>
          </a:xfrm>
          <a:prstGeom prst="rect">
            <a:avLst/>
          </a:prstGeom>
        </p:spPr>
      </p:pic>
      <p:pic>
        <p:nvPicPr>
          <p:cNvPr id="1026" name="Picture 2" descr="EK9160 | IoT Bus Coupler">
            <a:extLst>
              <a:ext uri="{FF2B5EF4-FFF2-40B4-BE49-F238E27FC236}">
                <a16:creationId xmlns:a16="http://schemas.microsoft.com/office/drawing/2014/main" id="{C782591C-3935-8AD5-016C-CDC3BC25D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050" y="1000127"/>
            <a:ext cx="4461934" cy="446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16CCA4-D7FF-0FCB-8CBE-A29645627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46" y="1761519"/>
            <a:ext cx="3099816" cy="309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ltonika TRB140 Gateway LTE LAN (10&amp;#47;100 Mbit &amp;#47; s)">
            <a:extLst>
              <a:ext uri="{FF2B5EF4-FFF2-40B4-BE49-F238E27FC236}">
                <a16:creationId xmlns:a16="http://schemas.microsoft.com/office/drawing/2014/main" id="{D07070CA-D7BA-D357-A640-7BEA272CE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0" b="23622"/>
          <a:stretch/>
        </p:blipFill>
        <p:spPr bwMode="auto">
          <a:xfrm>
            <a:off x="-203700" y="1293398"/>
            <a:ext cx="6095025" cy="309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325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8569-BEBB-46AE-1366-097B58BF4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</a:t>
            </a:r>
            <a:r>
              <a:rPr lang="en-US" dirty="0" err="1"/>
              <a:t>Eventstream</a:t>
            </a:r>
            <a:r>
              <a:rPr lang="en-US" dirty="0"/>
              <a:t> sources: MQTT, Solace </a:t>
            </a:r>
            <a:r>
              <a:rPr lang="en-US" dirty="0" err="1"/>
              <a:t>PubSub</a:t>
            </a:r>
            <a:r>
              <a:rPr lang="en-US" dirty="0"/>
              <a:t>+, Azure Data Explorer, Weather &amp; Azure Event Grid 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E1DB38-D32F-D0D6-B52D-55F7591A7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6855"/>
            <a:ext cx="10515600" cy="3900107"/>
          </a:xfrm>
        </p:spPr>
        <p:txBody>
          <a:bodyPr>
            <a:normAutofit fontScale="62500" lnSpcReduction="20000"/>
          </a:bodyPr>
          <a:lstStyle/>
          <a:p>
            <a:pPr algn="l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MQTT connector</a:t>
            </a:r>
            <a:r>
              <a:rPr 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: Connect to an MQTT broker, subscribe to specific topics, and stream data from those topics into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Eventstream</a:t>
            </a:r>
            <a:r>
              <a:rPr 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Solace </a:t>
            </a:r>
            <a:r>
              <a:rPr lang="en-US" b="1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PubSub</a:t>
            </a:r>
            <a:r>
              <a:rPr lang="en-US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+</a:t>
            </a:r>
            <a:r>
              <a:rPr 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: Read messages from a Solace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PubSub</a:t>
            </a:r>
            <a:r>
              <a:rPr 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+ Event Broker cluster and stream them into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Eventstream</a:t>
            </a:r>
            <a:r>
              <a:rPr 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for real-time processing.</a:t>
            </a:r>
          </a:p>
          <a:p>
            <a:pPr algn="l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Azure Data Explorer (ADX)</a:t>
            </a:r>
            <a:r>
              <a:rPr 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: Streams data from an Azure Data Explorer database into Fabric in real time.</a:t>
            </a:r>
          </a:p>
          <a:p>
            <a:pPr algn="l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Real-time Weather</a:t>
            </a:r>
            <a:r>
              <a:rPr 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: Ingest live weather data for a selected city into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Eventstream</a:t>
            </a:r>
            <a:r>
              <a:rPr 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, including temperature, humidity, and wind speed.</a:t>
            </a:r>
          </a:p>
          <a:p>
            <a:pPr algn="l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Azure Event Grid namespace</a:t>
            </a:r>
            <a:r>
              <a:rPr 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: Stream MQTT, IoT, or any messages from an Azure Event Grid namespace into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Eventstream</a:t>
            </a:r>
            <a:r>
              <a:rPr 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spcAft>
                <a:spcPts val="10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Sample data streams</a:t>
            </a:r>
            <a:r>
              <a:rPr 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: Kickstart your streaming projects with additional pre-built sample streams, including real-time bus tracking data and S&amp;P 500 stock market data.</a:t>
            </a:r>
          </a:p>
          <a:p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CABB1-B374-693E-3926-A8B567A8F387}"/>
              </a:ext>
            </a:extLst>
          </p:cNvPr>
          <p:cNvSpPr txBox="1"/>
          <p:nvPr/>
        </p:nvSpPr>
        <p:spPr>
          <a:xfrm>
            <a:off x="838200" y="1502459"/>
            <a:ext cx="11300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2"/>
              </a:rPr>
              <a:t>https://blog.fabric.microsoft.com/en/blog/new-eventstream-sources-mqtt-solace-pubsub-azure-data-explorer-weather-event-grid/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8343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A151DB-D01A-EDA7-B99C-918AD9CE6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«Ma io non ci capisco niente...»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90185A2-39D6-8E86-9E24-F55606D129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...disse l’uomo dati...</a:t>
            </a:r>
          </a:p>
        </p:txBody>
      </p:sp>
    </p:spTree>
    <p:extLst>
      <p:ext uri="{BB962C8B-B14F-4D97-AF65-F5344CB8AC3E}">
        <p14:creationId xmlns:p14="http://schemas.microsoft.com/office/powerpoint/2010/main" val="15307127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D9EDF0-50F6-E61B-FB9B-EE3A6EEF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 io non ci capisco niente...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403044-699F-38F1-3725-721208543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...di Azure...</a:t>
            </a:r>
          </a:p>
          <a:p>
            <a:r>
              <a:rPr lang="it-IT" dirty="0"/>
              <a:t>...di IoT...</a:t>
            </a:r>
          </a:p>
          <a:p>
            <a:r>
              <a:rPr lang="it-IT" dirty="0"/>
              <a:t>Ricoridiamoci che parliamo di persone che usano Azure in SaaS con Fabric e PowerBI</a:t>
            </a:r>
          </a:p>
        </p:txBody>
      </p:sp>
    </p:spTree>
    <p:extLst>
      <p:ext uri="{BB962C8B-B14F-4D97-AF65-F5344CB8AC3E}">
        <p14:creationId xmlns:p14="http://schemas.microsoft.com/office/powerpoint/2010/main" val="2263654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A48D5-B38A-8DC8-DC67-34B1B433B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Tre ingredienti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AA5BA37-2178-B514-9418-8052030DC1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24061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1085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D3E46-4C8C-7722-D74E-1087F95B6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5713D2-4267-3254-902A-6BB351964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Device Management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94D6D0-1CDB-9B64-1030-AFEDD72E2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2DA0DD-62FB-98FF-C97A-94ECCC7CC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483" y="2215890"/>
            <a:ext cx="1867161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434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A9AADF-B8DA-CB04-343B-772EFA7EB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Azure Control Plane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198129-BA42-D96B-0150-4B84ACA36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Tutto ciò che facciamo dal portale di Azure...</a:t>
            </a:r>
          </a:p>
          <a:p>
            <a:pPr lvl="1"/>
            <a:r>
              <a:rPr lang="it-IT" dirty="0"/>
              <a:t>...e da AZ CLI...</a:t>
            </a:r>
          </a:p>
          <a:p>
            <a:pPr lvl="1"/>
            <a:r>
              <a:rPr lang="it-IT" dirty="0"/>
              <a:t>...e da Powershell...</a:t>
            </a:r>
          </a:p>
          <a:p>
            <a:pPr lvl="1"/>
            <a:r>
              <a:rPr lang="it-IT" dirty="0"/>
              <a:t>...e da ARM/BICEP...</a:t>
            </a:r>
          </a:p>
          <a:p>
            <a:r>
              <a:rPr lang="it-IT" dirty="0"/>
              <a:t>...dipende dal control plane di Azure</a:t>
            </a:r>
          </a:p>
          <a:p>
            <a:pPr lvl="1"/>
            <a:r>
              <a:rPr lang="it-IT" dirty="0"/>
              <a:t>REST API!</a:t>
            </a:r>
          </a:p>
          <a:p>
            <a:r>
              <a:rPr lang="it-IT" dirty="0"/>
              <a:t>Quindi per creare una risorsa (o qualunque step intermedio) il portale chiama la REST API</a:t>
            </a:r>
          </a:p>
          <a:p>
            <a:r>
              <a:rPr lang="it-IT" dirty="0"/>
              <a:t>Esiste l’SDK C# (e Python e....)</a:t>
            </a:r>
          </a:p>
        </p:txBody>
      </p:sp>
    </p:spTree>
    <p:extLst>
      <p:ext uri="{BB962C8B-B14F-4D97-AF65-F5344CB8AC3E}">
        <p14:creationId xmlns:p14="http://schemas.microsoft.com/office/powerpoint/2010/main" val="1277084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821E1-B72C-828D-0BA3-1D87FB86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Devices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64BB1C-6926-ED37-8879-CF3C4F204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Identity:</a:t>
            </a:r>
          </a:p>
          <a:p>
            <a:pPr lvl="1"/>
            <a:r>
              <a:rPr lang="it-IT" dirty="0"/>
              <a:t>Storicamente IoT Hub permette la shared Key (da cui generare il SAS</a:t>
            </a:r>
            <a:r>
              <a:rPr lang="it-IT" dirty="0">
                <a:sym typeface="Wingdings" panose="05000000000000000000" pitchFamily="2" charset="2"/>
              </a:rPr>
              <a:t>che scade)</a:t>
            </a:r>
            <a:endParaRPr lang="it-IT" dirty="0"/>
          </a:p>
          <a:p>
            <a:r>
              <a:rPr lang="it-IT" dirty="0"/>
              <a:t>Event Grid (real MQTT5 broker)</a:t>
            </a:r>
          </a:p>
          <a:p>
            <a:pPr lvl="1"/>
            <a:r>
              <a:rPr lang="it-IT" dirty="0"/>
              <a:t>Pretende i certificati</a:t>
            </a:r>
          </a:p>
          <a:p>
            <a:pPr lvl="1"/>
            <a:r>
              <a:rPr lang="it-IT" dirty="0"/>
              <a:t>Pretende di validare/autorizzare i topic inviabili/sottoscrivibili</a:t>
            </a:r>
          </a:p>
          <a:p>
            <a:r>
              <a:rPr lang="it-IT" dirty="0"/>
              <a:t>Procedura:</a:t>
            </a:r>
          </a:p>
          <a:p>
            <a:pPr lvl="1"/>
            <a:r>
              <a:rPr lang="it-IT" dirty="0"/>
              <a:t>Creare il device</a:t>
            </a:r>
          </a:p>
          <a:p>
            <a:pPr lvl="1"/>
            <a:r>
              <a:rPr lang="it-IT" dirty="0"/>
              <a:t>Creare il certificato</a:t>
            </a:r>
          </a:p>
          <a:p>
            <a:pPr lvl="1"/>
            <a:r>
              <a:rPr lang="it-IT" dirty="0"/>
              <a:t>Caricare il certificato (e mantenerlo)</a:t>
            </a:r>
          </a:p>
          <a:p>
            <a:pPr lvl="2"/>
            <a:r>
              <a:rPr lang="it-IT" dirty="0"/>
              <a:t>...rinnovarlo...</a:t>
            </a:r>
          </a:p>
          <a:p>
            <a:pPr lvl="1"/>
            <a:r>
              <a:rPr lang="it-IT" dirty="0"/>
              <a:t>Assegnarlo al device</a:t>
            </a:r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558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2B952-C4FF-08FE-0C22-F56410F50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57C3AC-E05F-38BF-45E7-9FDC0F9C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Resource Managament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EEC240-DB1A-F711-C9D8-5CF0239D80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21862-C34B-9983-2818-F412E9711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939" y="2284487"/>
            <a:ext cx="1971950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71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79C576-86EB-482E-7B40-B9B74514E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Gestire tutto con «tanti» Resource Group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934B25-7CDA-E31B-C03C-9ED93F35B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Perchè le «dimensioni» contano</a:t>
            </a:r>
          </a:p>
          <a:p>
            <a:pPr lvl="1"/>
            <a:r>
              <a:rPr lang="it-IT" dirty="0"/>
              <a:t>La region</a:t>
            </a:r>
          </a:p>
          <a:p>
            <a:pPr lvl="1"/>
            <a:r>
              <a:rPr lang="it-IT" dirty="0"/>
              <a:t>Il Customer</a:t>
            </a:r>
          </a:p>
          <a:p>
            <a:pPr lvl="1"/>
            <a:r>
              <a:rPr lang="it-IT" dirty="0"/>
              <a:t>L’affinità</a:t>
            </a:r>
          </a:p>
          <a:p>
            <a:pPr lvl="1"/>
            <a:r>
              <a:rPr lang="it-IT" dirty="0"/>
              <a:t>Gli RG dedicati</a:t>
            </a:r>
          </a:p>
        </p:txBody>
      </p:sp>
    </p:spTree>
    <p:extLst>
      <p:ext uri="{BB962C8B-B14F-4D97-AF65-F5344CB8AC3E}">
        <p14:creationId xmlns:p14="http://schemas.microsoft.com/office/powerpoint/2010/main" val="761454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74703-2063-F8F8-4AF4-232ABF588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EAFFAB-497A-B8AE-B7A1-E495F4E64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progetto </a:t>
            </a:r>
            <a:br>
              <a:rPr lang="it-IT" dirty="0"/>
            </a:br>
            <a:r>
              <a:rPr lang="it-IT" dirty="0"/>
              <a:t>The Things Hub...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A3D85B-4629-2C9C-5FD9-67077C80E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0D8DCD-CC03-15C2-4942-71162FA47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078" y="2152472"/>
            <a:ext cx="3296110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192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599A-FDE2-CABA-60EA-034FA60D7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Esempi di resource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6EDAE-39AF-D115-8E7E-DFFBD1169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err="1"/>
              <a:t>TheThingsHub</a:t>
            </a:r>
            <a:r>
              <a:rPr lang="it-IT" dirty="0"/>
              <a:t>-&lt;</a:t>
            </a:r>
            <a:r>
              <a:rPr lang="it-IT" dirty="0" err="1"/>
              <a:t>poolId</a:t>
            </a:r>
            <a:r>
              <a:rPr lang="it-IT" dirty="0"/>
              <a:t>&gt;-&lt;</a:t>
            </a:r>
            <a:r>
              <a:rPr lang="it-IT" dirty="0" err="1"/>
              <a:t>region</a:t>
            </a:r>
            <a:r>
              <a:rPr lang="it-IT" dirty="0"/>
              <a:t>&gt; (es. The ThingsHub-42-neu)</a:t>
            </a:r>
          </a:p>
          <a:p>
            <a:pPr lvl="1"/>
            <a:r>
              <a:rPr lang="it-IT" dirty="0"/>
              <a:t>Risorse di </a:t>
            </a:r>
            <a:r>
              <a:rPr lang="it-IT" dirty="0" err="1"/>
              <a:t>backend</a:t>
            </a:r>
            <a:endParaRPr lang="it-IT" dirty="0"/>
          </a:p>
          <a:p>
            <a:pPr lvl="1"/>
            <a:r>
              <a:rPr lang="it-IT" dirty="0"/>
              <a:t>IoT Hub</a:t>
            </a:r>
          </a:p>
          <a:p>
            <a:pPr lvl="1"/>
            <a:r>
              <a:rPr lang="it-IT" dirty="0"/>
              <a:t>Event Hub</a:t>
            </a:r>
          </a:p>
          <a:p>
            <a:pPr lvl="1"/>
            <a:r>
              <a:rPr lang="it-IT" dirty="0" err="1"/>
              <a:t>Fabric</a:t>
            </a:r>
            <a:r>
              <a:rPr lang="it-IT" dirty="0"/>
              <a:t> </a:t>
            </a:r>
            <a:r>
              <a:rPr lang="it-IT" dirty="0" err="1"/>
              <a:t>Capacity</a:t>
            </a:r>
            <a:endParaRPr lang="it-IT" dirty="0"/>
          </a:p>
          <a:p>
            <a:r>
              <a:rPr lang="it-IT" dirty="0" err="1"/>
              <a:t>TheThingsHub</a:t>
            </a:r>
            <a:r>
              <a:rPr lang="it-IT" dirty="0"/>
              <a:t>-&lt;</a:t>
            </a:r>
            <a:r>
              <a:rPr lang="it-IT" dirty="0" err="1"/>
              <a:t>poolId</a:t>
            </a:r>
            <a:r>
              <a:rPr lang="it-IT" dirty="0"/>
              <a:t>&gt;-&lt;</a:t>
            </a:r>
            <a:r>
              <a:rPr lang="it-IT" dirty="0" err="1"/>
              <a:t>region</a:t>
            </a:r>
            <a:r>
              <a:rPr lang="it-IT" dirty="0"/>
              <a:t>&gt; (es. The ThingsHub-24-neu)</a:t>
            </a:r>
          </a:p>
          <a:p>
            <a:pPr lvl="1"/>
            <a:r>
              <a:rPr lang="it-IT" dirty="0"/>
              <a:t>Risorse applicative</a:t>
            </a:r>
          </a:p>
          <a:p>
            <a:pPr lvl="1"/>
            <a:r>
              <a:rPr lang="it-IT" dirty="0"/>
              <a:t>App Service Plan</a:t>
            </a:r>
          </a:p>
          <a:p>
            <a:r>
              <a:rPr lang="it-IT" dirty="0" err="1"/>
              <a:t>TheThingsHub-NeoForgeIndustries-neu</a:t>
            </a:r>
            <a:endParaRPr lang="it-IT" dirty="0"/>
          </a:p>
          <a:p>
            <a:pPr lvl="1"/>
            <a:r>
              <a:rPr lang="it-IT" dirty="0" err="1"/>
              <a:t>WebApp</a:t>
            </a:r>
            <a:r>
              <a:rPr lang="it-IT" dirty="0"/>
              <a:t> (</a:t>
            </a:r>
            <a:r>
              <a:rPr lang="it-IT" dirty="0" err="1"/>
              <a:t>thethingshub-neoforgeindustries-portalapp</a:t>
            </a:r>
            <a:r>
              <a:rPr lang="it-IT" dirty="0"/>
              <a:t>/thethingshub.neoforgeindustries.it)</a:t>
            </a:r>
          </a:p>
          <a:p>
            <a:pPr lvl="1"/>
            <a:r>
              <a:rPr lang="it-IT" dirty="0"/>
              <a:t>www (www.neoforgeindustries.it)</a:t>
            </a:r>
          </a:p>
        </p:txBody>
      </p:sp>
    </p:spTree>
    <p:extLst>
      <p:ext uri="{BB962C8B-B14F-4D97-AF65-F5344CB8AC3E}">
        <p14:creationId xmlns:p14="http://schemas.microsoft.com/office/powerpoint/2010/main" val="5530293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98C6-4D57-66FB-39B1-D996DA554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 componenti di The </a:t>
            </a:r>
            <a:r>
              <a:rPr lang="it-IT" dirty="0" err="1"/>
              <a:t>Things</a:t>
            </a:r>
            <a:r>
              <a:rPr lang="it-IT" dirty="0"/>
              <a:t> Hub: Web App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282E6-C89C-1201-8995-CFF375BC1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/>
              <a:t>Blazor+.NET 9, </a:t>
            </a:r>
            <a:r>
              <a:rPr lang="it-IT" dirty="0" err="1"/>
              <a:t>what</a:t>
            </a:r>
            <a:r>
              <a:rPr lang="it-IT" dirty="0"/>
              <a:t> else?</a:t>
            </a:r>
          </a:p>
          <a:p>
            <a:r>
              <a:rPr lang="it-IT" dirty="0"/>
              <a:t>MUD </a:t>
            </a:r>
            <a:r>
              <a:rPr lang="it-IT" dirty="0" err="1"/>
              <a:t>Blazor</a:t>
            </a:r>
            <a:r>
              <a:rPr lang="it-IT" dirty="0"/>
              <a:t> come framework </a:t>
            </a:r>
            <a:r>
              <a:rPr lang="it-IT" dirty="0" err="1"/>
              <a:t>Material</a:t>
            </a:r>
            <a:r>
              <a:rPr lang="it-IT" dirty="0"/>
              <a:t> per </a:t>
            </a:r>
            <a:r>
              <a:rPr lang="it-IT" dirty="0" err="1"/>
              <a:t>Blazor</a:t>
            </a:r>
            <a:r>
              <a:rPr lang="it-IT" dirty="0"/>
              <a:t>….ottimo!</a:t>
            </a:r>
          </a:p>
          <a:p>
            <a:r>
              <a:rPr lang="it-IT" dirty="0"/>
              <a:t>Supporto alla Microsoft Identity/Azure Identity</a:t>
            </a:r>
          </a:p>
          <a:p>
            <a:pPr lvl="1"/>
            <a:r>
              <a:rPr lang="it-IT" dirty="0"/>
              <a:t>Oramai stabilizzato nella creazione di App basate su Service </a:t>
            </a:r>
            <a:r>
              <a:rPr lang="it-IT" dirty="0" err="1"/>
              <a:t>Principal</a:t>
            </a:r>
            <a:r>
              <a:rPr lang="it-IT" dirty="0"/>
              <a:t> e </a:t>
            </a:r>
            <a:r>
              <a:rPr lang="it-IT" dirty="0" err="1"/>
              <a:t>PublicIdentity</a:t>
            </a:r>
            <a:r>
              <a:rPr lang="it-IT" dirty="0"/>
              <a:t> e </a:t>
            </a:r>
            <a:r>
              <a:rPr lang="it-IT" dirty="0" err="1"/>
              <a:t>Confidential</a:t>
            </a:r>
            <a:r>
              <a:rPr lang="it-IT" dirty="0"/>
              <a:t> Identity</a:t>
            </a:r>
          </a:p>
          <a:p>
            <a:pPr lvl="1"/>
            <a:r>
              <a:rPr lang="it-IT" dirty="0"/>
              <a:t>Anche se ci sono ancora un po’ di </a:t>
            </a:r>
            <a:r>
              <a:rPr lang="it-IT" dirty="0" err="1"/>
              <a:t>nuget</a:t>
            </a:r>
            <a:r>
              <a:rPr lang="it-IT" dirty="0"/>
              <a:t> package sparsi</a:t>
            </a:r>
          </a:p>
          <a:p>
            <a:r>
              <a:rPr lang="it-IT" dirty="0"/>
              <a:t>Accesso alle api di </a:t>
            </a:r>
            <a:r>
              <a:rPr lang="it-IT" dirty="0" err="1"/>
              <a:t>Fabric</a:t>
            </a:r>
            <a:r>
              <a:rPr lang="it-IT" dirty="0"/>
              <a:t> e Power BI via Identity/Service </a:t>
            </a:r>
            <a:r>
              <a:rPr lang="it-IT" dirty="0" err="1"/>
              <a:t>Principal</a:t>
            </a:r>
            <a:r>
              <a:rPr lang="it-IT" dirty="0"/>
              <a:t>/Access Token</a:t>
            </a:r>
          </a:p>
          <a:p>
            <a:pPr lvl="1"/>
            <a:r>
              <a:rPr lang="it-IT" dirty="0"/>
              <a:t>Sto ancora usando </a:t>
            </a:r>
            <a:r>
              <a:rPr lang="it-IT" dirty="0" err="1"/>
              <a:t>ClientSecret</a:t>
            </a:r>
            <a:r>
              <a:rPr lang="it-IT" dirty="0"/>
              <a:t> perché più comodo delle </a:t>
            </a:r>
            <a:r>
              <a:rPr lang="it-IT" dirty="0" err="1"/>
              <a:t>managed</a:t>
            </a:r>
            <a:r>
              <a:rPr lang="it-IT" dirty="0"/>
              <a:t> </a:t>
            </a:r>
            <a:r>
              <a:rPr lang="it-IT" dirty="0" err="1"/>
              <a:t>identity</a:t>
            </a:r>
            <a:endParaRPr lang="it-IT" dirty="0"/>
          </a:p>
          <a:p>
            <a:pPr lvl="1"/>
            <a:r>
              <a:rPr lang="it-IT" dirty="0"/>
              <a:t>Serve usare </a:t>
            </a:r>
            <a:r>
              <a:rPr lang="it-IT" dirty="0" err="1"/>
              <a:t>KeyVault</a:t>
            </a:r>
            <a:r>
              <a:rPr lang="it-IT" dirty="0"/>
              <a:t> (future versioni)</a:t>
            </a:r>
          </a:p>
          <a:p>
            <a:pPr lvl="1"/>
            <a:r>
              <a:rPr lang="it-IT" dirty="0"/>
              <a:t>Access Token dovunque</a:t>
            </a:r>
          </a:p>
          <a:p>
            <a:r>
              <a:rPr lang="it-IT" dirty="0" err="1"/>
              <a:t>Entity</a:t>
            </a:r>
            <a:r>
              <a:rPr lang="it-IT" dirty="0"/>
              <a:t> Framework</a:t>
            </a:r>
          </a:p>
          <a:p>
            <a:pPr lvl="1"/>
            <a:r>
              <a:rPr lang="it-IT" dirty="0"/>
              <a:t>Anche qui, dimentichiamoci di User ID= e Password= nelle </a:t>
            </a:r>
            <a:r>
              <a:rPr lang="it-IT" dirty="0" err="1"/>
              <a:t>connectionString</a:t>
            </a:r>
            <a:endParaRPr lang="it-IT" dirty="0"/>
          </a:p>
          <a:p>
            <a:pPr lvl="1"/>
            <a:r>
              <a:rPr lang="it-IT" dirty="0"/>
              <a:t>Bisogna ristrutturare un po’ il codice per sfruttare l’accesso via Access Token (Azure </a:t>
            </a:r>
            <a:r>
              <a:rPr lang="it-IT" dirty="0" err="1"/>
              <a:t>DBContext</a:t>
            </a:r>
            <a:r>
              <a:rPr lang="it-IT" dirty="0"/>
              <a:t> </a:t>
            </a:r>
            <a:r>
              <a:rPr lang="it-IT" dirty="0" err="1"/>
              <a:t>Interceptor</a:t>
            </a:r>
            <a:r>
              <a:rPr lang="it-IT" dirty="0"/>
              <a:t>) e le </a:t>
            </a:r>
            <a:r>
              <a:rPr lang="it-IT" dirty="0" err="1"/>
              <a:t>DBCOntextOptions</a:t>
            </a:r>
            <a:r>
              <a:rPr lang="it-IT" dirty="0"/>
              <a:t> gestite bene</a:t>
            </a:r>
          </a:p>
          <a:p>
            <a:pPr lvl="1"/>
            <a:r>
              <a:rPr lang="it-IT" dirty="0"/>
              <a:t>Lo </a:t>
            </a:r>
            <a:r>
              <a:rPr lang="it-IT" dirty="0" err="1"/>
              <a:t>scaffolding</a:t>
            </a:r>
            <a:r>
              <a:rPr lang="it-IT" dirty="0"/>
              <a:t> funziona con degli accorgimenti (non ho ancora completato il giro legato al </a:t>
            </a:r>
            <a:r>
              <a:rPr lang="it-IT" dirty="0" err="1"/>
              <a:t>refactoring</a:t>
            </a:r>
            <a:r>
              <a:rPr lang="it-IT" dirty="0"/>
              <a:t> dell’applicazione per gestire l’esperienza «design time» correttamente nei confronti dei secret)</a:t>
            </a:r>
          </a:p>
        </p:txBody>
      </p:sp>
    </p:spTree>
    <p:extLst>
      <p:ext uri="{BB962C8B-B14F-4D97-AF65-F5344CB8AC3E}">
        <p14:creationId xmlns:p14="http://schemas.microsoft.com/office/powerpoint/2010/main" val="1039526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D575-AF15-2524-5F18-85ACC17E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Le necessità del cliente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B7295-3A75-FB38-96BD-65BD125FD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Single sign-on con l’identity del cliente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457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F02067-985C-966C-AB19-B0D643820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314691-52EF-5B86-182F-B91E17B2C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754" y="1954259"/>
            <a:ext cx="1924319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494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DC7B2-77F3-4052-A492-8EAFAC31F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F2AE1-7394-D859-7A6F-34106C0E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Custom Applications (with AI)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7936C-BB65-F35F-0902-1D0013A06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6AF6F6-0F2C-5BBA-B65C-2935534B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483" y="2215890"/>
            <a:ext cx="1867161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52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99643D-B67D-06E7-FF06-E4BD06E61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Custom Application e il Vibe 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47467D-E191-DE07-C264-60FB80D87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Grande dibattito sul Vibe Coding</a:t>
            </a:r>
          </a:p>
          <a:p>
            <a:pPr lvl="1"/>
            <a:r>
              <a:rPr lang="it-IT" dirty="0"/>
              <a:t>Ottimo per lo scaffolding iniziale</a:t>
            </a:r>
          </a:p>
          <a:p>
            <a:pPr lvl="1"/>
            <a:r>
              <a:rPr lang="it-IT" dirty="0"/>
              <a:t>Ottimo per la verifica di idee</a:t>
            </a:r>
          </a:p>
          <a:p>
            <a:pPr lvl="1"/>
            <a:r>
              <a:rPr lang="it-IT" dirty="0"/>
              <a:t>Ottimo per la «scarsità» di documentazione</a:t>
            </a:r>
          </a:p>
          <a:p>
            <a:pPr lvl="1"/>
            <a:r>
              <a:rPr lang="it-IT" dirty="0"/>
              <a:t>Spettacolare per mettere insieme idee che a mano sarebbero quasi «improponibili»...</a:t>
            </a:r>
          </a:p>
          <a:p>
            <a:r>
              <a:rPr lang="it-IT" dirty="0"/>
              <a:t>Claude 3.7 in GitHub Copilot</a:t>
            </a:r>
          </a:p>
          <a:p>
            <a:pPr lvl="1"/>
            <a:r>
              <a:rPr lang="it-IT" dirty="0"/>
              <a:t>«</a:t>
            </a:r>
            <a:r>
              <a:rPr lang="en-US" dirty="0"/>
              <a:t>I need an html page with vanilla </a:t>
            </a:r>
            <a:r>
              <a:rPr lang="en-US" dirty="0" err="1"/>
              <a:t>javascript</a:t>
            </a:r>
            <a:r>
              <a:rPr lang="en-US" dirty="0"/>
              <a:t> with classes and tailwind </a:t>
            </a:r>
            <a:r>
              <a:rPr lang="en-US" dirty="0" err="1"/>
              <a:t>css</a:t>
            </a:r>
            <a:r>
              <a:rPr lang="en-US" dirty="0"/>
              <a:t>…”</a:t>
            </a:r>
          </a:p>
          <a:p>
            <a:pPr lvl="1"/>
            <a:r>
              <a:rPr lang="en-US" dirty="0"/>
              <a:t>Il nuovo “</a:t>
            </a:r>
            <a:r>
              <a:rPr lang="en-US" dirty="0" err="1"/>
              <a:t>C’era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volta…”</a:t>
            </a:r>
          </a:p>
          <a:p>
            <a:r>
              <a:rPr lang="en-US" dirty="0"/>
              <a:t>È possible </a:t>
            </a:r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ovviamente</a:t>
            </a:r>
            <a:r>
              <a:rPr lang="en-US" dirty="0"/>
              <a:t> le API, ma il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per un dev di backend è </a:t>
            </a:r>
            <a:r>
              <a:rPr lang="en-US"/>
              <a:t>il frontend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00661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28C72-3F89-B44F-13B2-C566450F4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20706A-D512-ABE7-EEFE-ADCC4E529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A40DEA-A9D1-1B2E-DBE5-057796CDB0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2EE07-5B56-C896-1B08-DB813C0E4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649" y="2336365"/>
            <a:ext cx="2295845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159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489B55-4310-BAD8-868E-A0BA686C0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53E793-E17C-4573-B445-4564D3511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Rispetto alla gestione delle risorse Azure, c’è sempre stato il dubbio del DevOps</a:t>
            </a:r>
          </a:p>
          <a:p>
            <a:pPr lvl="1"/>
            <a:r>
              <a:rPr lang="it-IT" dirty="0"/>
              <a:t>...e in questo evento ne avete avuto degli esempi</a:t>
            </a:r>
          </a:p>
          <a:p>
            <a:r>
              <a:rPr lang="it-IT" dirty="0"/>
              <a:t>Quando parliamo di MultiTenancy, spesso non dovremmo parlare di  DevOps</a:t>
            </a:r>
          </a:p>
          <a:p>
            <a:pPr lvl="1"/>
            <a:r>
              <a:rPr lang="it-IT" dirty="0"/>
              <a:t>...dovremmo parlare autoprovisioning</a:t>
            </a:r>
          </a:p>
          <a:p>
            <a:r>
              <a:rPr lang="it-IT" dirty="0"/>
              <a:t>La soluzione è la applicazione, non il Bicep</a:t>
            </a:r>
          </a:p>
          <a:p>
            <a:r>
              <a:rPr lang="it-IT" dirty="0"/>
              <a:t>...e adesso il vibe coding può dare una mano...importante...</a:t>
            </a:r>
          </a:p>
        </p:txBody>
      </p:sp>
    </p:spTree>
    <p:extLst>
      <p:ext uri="{BB962C8B-B14F-4D97-AF65-F5344CB8AC3E}">
        <p14:creationId xmlns:p14="http://schemas.microsoft.com/office/powerpoint/2010/main" val="1840158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E49D3-7389-1757-A047-FE0FF35B6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9690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B0348-40A0-729F-FC05-50647A02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GitHub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60F5B-27E6-C446-4870-103C7979D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https://github.com/marcoparenzan/TheThingsHub</a:t>
            </a:r>
            <a:endParaRPr lang="it-IT" dirty="0"/>
          </a:p>
          <a:p>
            <a:r>
              <a:rPr lang="it-IT" dirty="0">
                <a:hlinkClick r:id="rId3"/>
              </a:rPr>
              <a:t>https://github.com/marcoparenzan/TheIoTThing</a:t>
            </a:r>
            <a:r>
              <a:rPr lang="it-IT" dirty="0"/>
              <a:t> </a:t>
            </a:r>
          </a:p>
          <a:p>
            <a:r>
              <a:rPr lang="it-IT">
                <a:hlinkClick r:id="rId4"/>
              </a:rPr>
              <a:t>https</a:t>
            </a:r>
            <a:r>
              <a:rPr lang="it-IT" dirty="0">
                <a:hlinkClick r:id="rId4"/>
              </a:rPr>
              <a:t>://github.com/marcoparenzan/communityactivity/tree/main/Myself/2025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2915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D4998AC-2E5C-F911-25B8-7ED378B2A6F4}"/>
              </a:ext>
            </a:extLst>
          </p:cNvPr>
          <p:cNvGrpSpPr/>
          <p:nvPr/>
        </p:nvGrpSpPr>
        <p:grpSpPr>
          <a:xfrm>
            <a:off x="200025" y="1690689"/>
            <a:ext cx="5267325" cy="3195666"/>
            <a:chOff x="200025" y="1690689"/>
            <a:chExt cx="5267325" cy="3195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5C8E40F-C0A3-89E7-C3D4-E2DE2FAB0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25" y="1690689"/>
              <a:ext cx="5267325" cy="27817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C03C6B-1884-6F34-72AC-8A1E6CFF9647}"/>
                </a:ext>
              </a:extLst>
            </p:cNvPr>
            <p:cNvSpPr txBox="1"/>
            <p:nvPr/>
          </p:nvSpPr>
          <p:spPr>
            <a:xfrm>
              <a:off x="200025" y="4363135"/>
              <a:ext cx="52006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https://techcommunity.microsoft.com/t5/internet-of-things-blog/microsoft-s-commitment-to-azure-iot/ba-p/4059725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B26B21-F17E-AC76-7685-D836A2526445}"/>
              </a:ext>
            </a:extLst>
          </p:cNvPr>
          <p:cNvGrpSpPr/>
          <p:nvPr/>
        </p:nvGrpSpPr>
        <p:grpSpPr>
          <a:xfrm>
            <a:off x="6391274" y="1896476"/>
            <a:ext cx="5267326" cy="3441929"/>
            <a:chOff x="6391274" y="1896476"/>
            <a:chExt cx="5267326" cy="34419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F66CE6-7085-B1C9-9729-BCCA0ABDC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1274" y="1896476"/>
              <a:ext cx="5267326" cy="29898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C26412-B5AB-7689-3FCC-C54FD456F885}"/>
                </a:ext>
              </a:extLst>
            </p:cNvPr>
            <p:cNvSpPr txBox="1"/>
            <p:nvPr/>
          </p:nvSpPr>
          <p:spPr>
            <a:xfrm>
              <a:off x="6477000" y="4815185"/>
              <a:ext cx="49911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r>
                <a:rPr lang="it-IT" dirty="0"/>
                <a:t>https://www.msn.com/en-us/money/other/microsoft-retires-azure-iot-central-in-platform-rethink/ar-BB1iknsm?PC=EMMX01</a:t>
              </a:r>
            </a:p>
          </p:txBody>
        </p:sp>
      </p:grpSp>
      <p:pic>
        <p:nvPicPr>
          <p:cNvPr id="1026" name="Picture 2" descr="Latest Top Gun: Maverick Trailer Suggests Iceman May Die in Sequel to 1986  Blockbuster - The Aviation Geek Club">
            <a:extLst>
              <a:ext uri="{FF2B5EF4-FFF2-40B4-BE49-F238E27FC236}">
                <a16:creationId xmlns:a16="http://schemas.microsoft.com/office/drawing/2014/main" id="{24C052C8-1628-4039-D18B-AB0CFD62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2071390"/>
            <a:ext cx="702945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22007D-7E77-02FC-2BF0-726275C78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Iot Central era «nella direzione giusta», ma la strada sbagliata</a:t>
            </a:r>
          </a:p>
        </p:txBody>
      </p:sp>
    </p:spTree>
    <p:extLst>
      <p:ext uri="{BB962C8B-B14F-4D97-AF65-F5344CB8AC3E}">
        <p14:creationId xmlns:p14="http://schemas.microsoft.com/office/powerpoint/2010/main" val="157178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witter X Logo PNG Vector (AI, EPS, PDF, SVG) Free Download">
            <a:extLst>
              <a:ext uri="{FF2B5EF4-FFF2-40B4-BE49-F238E27FC236}">
                <a16:creationId xmlns:a16="http://schemas.microsoft.com/office/drawing/2014/main" id="{51C51338-5EF7-C94E-C5CD-F1B853EB3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278" y="1754042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473048-762A-B5FA-DA25-A6B4EADEA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640" y="1549497"/>
            <a:ext cx="1094435" cy="1005856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9A5427C2-E97B-C3DB-01B9-28D77C60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Sono Marco Parenzan: grazie!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9E2DCC-0C10-82C8-F47A-4EAD2948D256}"/>
              </a:ext>
            </a:extLst>
          </p:cNvPr>
          <p:cNvGrpSpPr/>
          <p:nvPr/>
        </p:nvGrpSpPr>
        <p:grpSpPr>
          <a:xfrm>
            <a:off x="7426883" y="3891370"/>
            <a:ext cx="1009948" cy="1005857"/>
            <a:chOff x="2809875" y="2679700"/>
            <a:chExt cx="392113" cy="390525"/>
          </a:xfrm>
        </p:grpSpPr>
        <p:sp>
          <p:nvSpPr>
            <p:cNvPr id="17" name="Oval 70">
              <a:extLst>
                <a:ext uri="{FF2B5EF4-FFF2-40B4-BE49-F238E27FC236}">
                  <a16:creationId xmlns:a16="http://schemas.microsoft.com/office/drawing/2014/main" id="{A5547AE4-C97E-B108-98C8-F060CB8C0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id="{73000579-CA15-B77A-EC05-55346D9B48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5D1496-2896-049D-D65D-613C480DA29C}"/>
              </a:ext>
            </a:extLst>
          </p:cNvPr>
          <p:cNvGrpSpPr/>
          <p:nvPr/>
        </p:nvGrpSpPr>
        <p:grpSpPr>
          <a:xfrm>
            <a:off x="7426883" y="2755160"/>
            <a:ext cx="1009948" cy="1013305"/>
            <a:chOff x="5048888" y="3010398"/>
            <a:chExt cx="1009948" cy="1013305"/>
          </a:xfrm>
        </p:grpSpPr>
        <p:sp>
          <p:nvSpPr>
            <p:cNvPr id="22" name="Oval 46">
              <a:extLst>
                <a:ext uri="{FF2B5EF4-FFF2-40B4-BE49-F238E27FC236}">
                  <a16:creationId xmlns:a16="http://schemas.microsoft.com/office/drawing/2014/main" id="{DA1853E8-098B-835B-3802-E7ED5E1EB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888" y="3013755"/>
              <a:ext cx="1009948" cy="1009948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2BE0B5-F68B-CA01-AB47-AFC32F268A87}"/>
                </a:ext>
              </a:extLst>
            </p:cNvPr>
            <p:cNvGrpSpPr/>
            <p:nvPr userDrawn="1"/>
          </p:nvGrpSpPr>
          <p:grpSpPr>
            <a:xfrm>
              <a:off x="5179794" y="3010398"/>
              <a:ext cx="763436" cy="763436"/>
              <a:chOff x="4380425" y="2085823"/>
              <a:chExt cx="392113" cy="392113"/>
            </a:xfrm>
          </p:grpSpPr>
          <p:sp>
            <p:nvSpPr>
              <p:cNvPr id="24" name="Oval 113">
                <a:extLst>
                  <a:ext uri="{FF2B5EF4-FFF2-40B4-BE49-F238E27FC236}">
                    <a16:creationId xmlns:a16="http://schemas.microsoft.com/office/drawing/2014/main" id="{8D5C3EE8-9199-BAF0-2332-AC630EA02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425" y="2085823"/>
                <a:ext cx="392113" cy="392113"/>
              </a:xfrm>
              <a:prstGeom prst="ellipse">
                <a:avLst/>
              </a:prstGeom>
              <a:solidFill>
                <a:srgbClr val="2D2D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">
                <a:extLst>
                  <a:ext uri="{FF2B5EF4-FFF2-40B4-BE49-F238E27FC236}">
                    <a16:creationId xmlns:a16="http://schemas.microsoft.com/office/drawing/2014/main" id="{67474B0A-E470-3CCD-8D69-18B0A4130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230438"/>
                <a:ext cx="247650" cy="241300"/>
              </a:xfrm>
              <a:custGeom>
                <a:avLst/>
                <a:gdLst>
                  <a:gd name="T0" fmla="*/ 63 w 126"/>
                  <a:gd name="T1" fmla="*/ 0 h 123"/>
                  <a:gd name="T2" fmla="*/ 0 w 126"/>
                  <a:gd name="T3" fmla="*/ 63 h 123"/>
                  <a:gd name="T4" fmla="*/ 42 w 126"/>
                  <a:gd name="T5" fmla="*/ 123 h 123"/>
                  <a:gd name="T6" fmla="*/ 42 w 126"/>
                  <a:gd name="T7" fmla="*/ 123 h 123"/>
                  <a:gd name="T8" fmla="*/ 44 w 126"/>
                  <a:gd name="T9" fmla="*/ 123 h 123"/>
                  <a:gd name="T10" fmla="*/ 47 w 126"/>
                  <a:gd name="T11" fmla="*/ 119 h 123"/>
                  <a:gd name="T12" fmla="*/ 47 w 126"/>
                  <a:gd name="T13" fmla="*/ 119 h 123"/>
                  <a:gd name="T14" fmla="*/ 47 w 126"/>
                  <a:gd name="T15" fmla="*/ 119 h 123"/>
                  <a:gd name="T16" fmla="*/ 47 w 126"/>
                  <a:gd name="T17" fmla="*/ 108 h 123"/>
                  <a:gd name="T18" fmla="*/ 34 w 126"/>
                  <a:gd name="T19" fmla="*/ 108 h 123"/>
                  <a:gd name="T20" fmla="*/ 25 w 126"/>
                  <a:gd name="T21" fmla="*/ 98 h 123"/>
                  <a:gd name="T22" fmla="*/ 17 w 126"/>
                  <a:gd name="T23" fmla="*/ 89 h 123"/>
                  <a:gd name="T24" fmla="*/ 26 w 126"/>
                  <a:gd name="T25" fmla="*/ 90 h 123"/>
                  <a:gd name="T26" fmla="*/ 40 w 126"/>
                  <a:gd name="T27" fmla="*/ 101 h 123"/>
                  <a:gd name="T28" fmla="*/ 48 w 126"/>
                  <a:gd name="T29" fmla="*/ 99 h 123"/>
                  <a:gd name="T30" fmla="*/ 51 w 126"/>
                  <a:gd name="T31" fmla="*/ 92 h 123"/>
                  <a:gd name="T32" fmla="*/ 22 w 126"/>
                  <a:gd name="T33" fmla="*/ 62 h 123"/>
                  <a:gd name="T34" fmla="*/ 29 w 126"/>
                  <a:gd name="T35" fmla="*/ 43 h 123"/>
                  <a:gd name="T36" fmla="*/ 30 w 126"/>
                  <a:gd name="T37" fmla="*/ 26 h 123"/>
                  <a:gd name="T38" fmla="*/ 47 w 126"/>
                  <a:gd name="T39" fmla="*/ 33 h 123"/>
                  <a:gd name="T40" fmla="*/ 63 w 126"/>
                  <a:gd name="T41" fmla="*/ 31 h 123"/>
                  <a:gd name="T42" fmla="*/ 63 w 126"/>
                  <a:gd name="T43" fmla="*/ 31 h 123"/>
                  <a:gd name="T44" fmla="*/ 63 w 126"/>
                  <a:gd name="T45" fmla="*/ 31 h 123"/>
                  <a:gd name="T46" fmla="*/ 63 w 126"/>
                  <a:gd name="T47" fmla="*/ 31 h 123"/>
                  <a:gd name="T48" fmla="*/ 63 w 126"/>
                  <a:gd name="T49" fmla="*/ 31 h 123"/>
                  <a:gd name="T50" fmla="*/ 79 w 126"/>
                  <a:gd name="T51" fmla="*/ 33 h 123"/>
                  <a:gd name="T52" fmla="*/ 96 w 126"/>
                  <a:gd name="T53" fmla="*/ 26 h 123"/>
                  <a:gd name="T54" fmla="*/ 97 w 126"/>
                  <a:gd name="T55" fmla="*/ 43 h 123"/>
                  <a:gd name="T56" fmla="*/ 104 w 126"/>
                  <a:gd name="T57" fmla="*/ 62 h 123"/>
                  <a:gd name="T58" fmla="*/ 75 w 126"/>
                  <a:gd name="T59" fmla="*/ 92 h 123"/>
                  <a:gd name="T60" fmla="*/ 79 w 126"/>
                  <a:gd name="T61" fmla="*/ 103 h 123"/>
                  <a:gd name="T62" fmla="*/ 79 w 126"/>
                  <a:gd name="T63" fmla="*/ 119 h 123"/>
                  <a:gd name="T64" fmla="*/ 82 w 126"/>
                  <a:gd name="T65" fmla="*/ 123 h 123"/>
                  <a:gd name="T66" fmla="*/ 83 w 126"/>
                  <a:gd name="T67" fmla="*/ 123 h 123"/>
                  <a:gd name="T68" fmla="*/ 84 w 126"/>
                  <a:gd name="T69" fmla="*/ 123 h 123"/>
                  <a:gd name="T70" fmla="*/ 126 w 126"/>
                  <a:gd name="T71" fmla="*/ 63 h 123"/>
                  <a:gd name="T72" fmla="*/ 63 w 126"/>
                  <a:gd name="T7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3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1"/>
                      <a:pt x="17" y="114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3"/>
                      <a:pt x="43" y="123"/>
                      <a:pt x="44" y="123"/>
                    </a:cubicBezTo>
                    <a:cubicBezTo>
                      <a:pt x="46" y="123"/>
                      <a:pt x="47" y="122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6"/>
                      <a:pt x="47" y="112"/>
                      <a:pt x="47" y="108"/>
                    </a:cubicBezTo>
                    <a:cubicBezTo>
                      <a:pt x="43" y="109"/>
                      <a:pt x="37" y="110"/>
                      <a:pt x="34" y="108"/>
                    </a:cubicBezTo>
                    <a:cubicBezTo>
                      <a:pt x="30" y="106"/>
                      <a:pt x="27" y="103"/>
                      <a:pt x="25" y="98"/>
                    </a:cubicBezTo>
                    <a:cubicBezTo>
                      <a:pt x="23" y="92"/>
                      <a:pt x="17" y="90"/>
                      <a:pt x="17" y="89"/>
                    </a:cubicBezTo>
                    <a:cubicBezTo>
                      <a:pt x="16" y="88"/>
                      <a:pt x="23" y="86"/>
                      <a:pt x="26" y="90"/>
                    </a:cubicBezTo>
                    <a:cubicBezTo>
                      <a:pt x="30" y="94"/>
                      <a:pt x="33" y="102"/>
                      <a:pt x="40" y="101"/>
                    </a:cubicBezTo>
                    <a:cubicBezTo>
                      <a:pt x="44" y="100"/>
                      <a:pt x="46" y="100"/>
                      <a:pt x="48" y="99"/>
                    </a:cubicBezTo>
                    <a:cubicBezTo>
                      <a:pt x="48" y="97"/>
                      <a:pt x="49" y="94"/>
                      <a:pt x="51" y="92"/>
                    </a:cubicBezTo>
                    <a:cubicBezTo>
                      <a:pt x="34" y="89"/>
                      <a:pt x="22" y="80"/>
                      <a:pt x="22" y="62"/>
                    </a:cubicBezTo>
                    <a:cubicBezTo>
                      <a:pt x="22" y="54"/>
                      <a:pt x="25" y="47"/>
                      <a:pt x="29" y="43"/>
                    </a:cubicBezTo>
                    <a:cubicBezTo>
                      <a:pt x="28" y="39"/>
                      <a:pt x="27" y="30"/>
                      <a:pt x="30" y="26"/>
                    </a:cubicBezTo>
                    <a:cubicBezTo>
                      <a:pt x="30" y="26"/>
                      <a:pt x="35" y="24"/>
                      <a:pt x="47" y="33"/>
                    </a:cubicBezTo>
                    <a:cubicBezTo>
                      <a:pt x="52" y="32"/>
                      <a:pt x="57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9" y="31"/>
                      <a:pt x="74" y="32"/>
                      <a:pt x="79" y="33"/>
                    </a:cubicBezTo>
                    <a:cubicBezTo>
                      <a:pt x="92" y="24"/>
                      <a:pt x="96" y="26"/>
                      <a:pt x="96" y="26"/>
                    </a:cubicBezTo>
                    <a:cubicBezTo>
                      <a:pt x="99" y="30"/>
                      <a:pt x="98" y="39"/>
                      <a:pt x="97" y="43"/>
                    </a:cubicBezTo>
                    <a:cubicBezTo>
                      <a:pt x="101" y="47"/>
                      <a:pt x="104" y="54"/>
                      <a:pt x="104" y="62"/>
                    </a:cubicBezTo>
                    <a:cubicBezTo>
                      <a:pt x="104" y="80"/>
                      <a:pt x="92" y="89"/>
                      <a:pt x="75" y="92"/>
                    </a:cubicBezTo>
                    <a:cubicBezTo>
                      <a:pt x="79" y="95"/>
                      <a:pt x="79" y="101"/>
                      <a:pt x="79" y="103"/>
                    </a:cubicBezTo>
                    <a:cubicBezTo>
                      <a:pt x="79" y="105"/>
                      <a:pt x="79" y="119"/>
                      <a:pt x="79" y="119"/>
                    </a:cubicBezTo>
                    <a:cubicBezTo>
                      <a:pt x="79" y="122"/>
                      <a:pt x="80" y="123"/>
                      <a:pt x="82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09" y="114"/>
                      <a:pt x="126" y="91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6" name="Picture 2" descr="Brand @ Sessionize">
            <a:extLst>
              <a:ext uri="{FF2B5EF4-FFF2-40B4-BE49-F238E27FC236}">
                <a16:creationId xmlns:a16="http://schemas.microsoft.com/office/drawing/2014/main" id="{ABE4A6E0-39AE-B8CC-C0AE-CDF393D7D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233" y="4982032"/>
            <a:ext cx="967249" cy="967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4540453-D1E5-872E-5D14-B78AC932AA1E}"/>
              </a:ext>
            </a:extLst>
          </p:cNvPr>
          <p:cNvSpPr txBox="1">
            <a:spLocks/>
          </p:cNvSpPr>
          <p:nvPr/>
        </p:nvSpPr>
        <p:spPr>
          <a:xfrm>
            <a:off x="8658928" y="2065410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>
                <a:solidFill>
                  <a:schemeClr val="bg1">
                    <a:lumMod val="85000"/>
                  </a:schemeClr>
                </a:solidFill>
              </a:rPr>
              <a:t>marco_parenzan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62AAB26-116C-575E-222D-B5FDA656C21F}"/>
              </a:ext>
            </a:extLst>
          </p:cNvPr>
          <p:cNvSpPr txBox="1">
            <a:spLocks/>
          </p:cNvSpPr>
          <p:nvPr/>
        </p:nvSpPr>
        <p:spPr>
          <a:xfrm>
            <a:off x="8443480" y="3074728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A8658605-F649-024B-AF69-8D81F0575010}"/>
              </a:ext>
            </a:extLst>
          </p:cNvPr>
          <p:cNvSpPr txBox="1">
            <a:spLocks/>
          </p:cNvSpPr>
          <p:nvPr/>
        </p:nvSpPr>
        <p:spPr>
          <a:xfrm>
            <a:off x="8443480" y="4193915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E9F5D012-0520-CE0E-0599-4F455D546A5E}"/>
              </a:ext>
            </a:extLst>
          </p:cNvPr>
          <p:cNvSpPr txBox="1">
            <a:spLocks/>
          </p:cNvSpPr>
          <p:nvPr/>
        </p:nvSpPr>
        <p:spPr>
          <a:xfrm>
            <a:off x="8443480" y="5266447"/>
            <a:ext cx="4010025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</a:t>
            </a:r>
          </a:p>
        </p:txBody>
      </p:sp>
      <p:pic>
        <p:nvPicPr>
          <p:cNvPr id="6" name="Graphic 5" descr="Sessionize.com Most Active Speaker 2022">
            <a:extLst>
              <a:ext uri="{FF2B5EF4-FFF2-40B4-BE49-F238E27FC236}">
                <a16:creationId xmlns:a16="http://schemas.microsoft.com/office/drawing/2014/main" id="{268AC71B-F036-7A21-359C-A34A2EB63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414404">
            <a:off x="6826958" y="4586246"/>
            <a:ext cx="609600" cy="914400"/>
          </a:xfrm>
          <a:prstGeom prst="rect">
            <a:avLst/>
          </a:prstGeom>
        </p:spPr>
      </p:pic>
      <p:pic>
        <p:nvPicPr>
          <p:cNvPr id="7" name="Picture 6" descr="Sessionize.com Most Active Speaker 2023">
            <a:extLst>
              <a:ext uri="{FF2B5EF4-FFF2-40B4-BE49-F238E27FC236}">
                <a16:creationId xmlns:a16="http://schemas.microsoft.com/office/drawing/2014/main" id="{6F03DAAE-E30D-9FC9-2D41-FCA5D1121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651140">
            <a:off x="6665205" y="4983755"/>
            <a:ext cx="609600" cy="914400"/>
          </a:xfrm>
          <a:prstGeom prst="rect">
            <a:avLst/>
          </a:prstGeom>
        </p:spPr>
      </p:pic>
      <p:pic>
        <p:nvPicPr>
          <p:cNvPr id="8" name="Picture 4" descr="Beppe Platania's blog">
            <a:extLst>
              <a:ext uri="{FF2B5EF4-FFF2-40B4-BE49-F238E27FC236}">
                <a16:creationId xmlns:a16="http://schemas.microsoft.com/office/drawing/2014/main" id="{0CF4C0FF-125E-C995-7DE2-7C2A63359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520" y="3111124"/>
            <a:ext cx="1584901" cy="63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1nn0va - Home | Facebook">
            <a:extLst>
              <a:ext uri="{FF2B5EF4-FFF2-40B4-BE49-F238E27FC236}">
                <a16:creationId xmlns:a16="http://schemas.microsoft.com/office/drawing/2014/main" id="{3B1974DF-090B-492A-CFC2-1D59F610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125" y="3869333"/>
            <a:ext cx="1609691" cy="65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5A9054-009C-141E-0C2A-6E8D765761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4222" y="2560512"/>
            <a:ext cx="2191497" cy="4281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D710FD-C3CE-741C-58CD-D6D9BFE92C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5125" y="4643876"/>
            <a:ext cx="1609691" cy="536564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2D23D92-C9B9-7E87-B8ED-0ACD88B70F77}"/>
              </a:ext>
            </a:extLst>
          </p:cNvPr>
          <p:cNvSpPr txBox="1">
            <a:spLocks/>
          </p:cNvSpPr>
          <p:nvPr/>
        </p:nvSpPr>
        <p:spPr>
          <a:xfrm>
            <a:off x="8443480" y="183985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marcoparenzan.bsky.social</a:t>
            </a:r>
          </a:p>
        </p:txBody>
      </p:sp>
      <p:sp>
        <p:nvSpPr>
          <p:cNvPr id="9" name="AutoShape 2" descr="Most Active Speaker 2024">
            <a:extLst>
              <a:ext uri="{FF2B5EF4-FFF2-40B4-BE49-F238E27FC236}">
                <a16:creationId xmlns:a16="http://schemas.microsoft.com/office/drawing/2014/main" id="{A1153B18-D41F-6EE7-E606-1DA1FD5566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F93E12-A64C-2437-0DEF-2E715B051B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280463">
            <a:off x="6813792" y="5386628"/>
            <a:ext cx="609600" cy="9144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FAB2326-0A4A-DA8B-868D-CE8847A85F5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02362" y="1427657"/>
            <a:ext cx="1648618" cy="4681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6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30820-FA0E-F940-0867-7B5937EFD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progetto The </a:t>
            </a:r>
            <a:r>
              <a:rPr lang="it-IT" dirty="0" err="1"/>
              <a:t>Things</a:t>
            </a:r>
            <a:r>
              <a:rPr lang="it-IT" dirty="0"/>
              <a:t>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924E5-9EDA-7B38-2842-A761B36AF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Dare continuità ad uno strumento che ho amato </a:t>
            </a:r>
          </a:p>
          <a:p>
            <a:r>
              <a:rPr lang="it-IT" dirty="0"/>
              <a:t>Ripensato in chiave «moderna», data centrico, perché se non guardiamo ai dati, non diamo valore al perché stiamo raccogliendo dati con l’IoT</a:t>
            </a:r>
          </a:p>
          <a:p>
            <a:pPr lvl="1"/>
            <a:r>
              <a:rPr lang="it-IT" dirty="0"/>
              <a:t>Dare uno strumento a chi è focalizzato sulla Data Platform aprendo la porta, in maniera agevole, all’IoT</a:t>
            </a:r>
          </a:p>
          <a:p>
            <a:r>
              <a:rPr lang="it-IT" dirty="0"/>
              <a:t>Centrato su </a:t>
            </a:r>
            <a:r>
              <a:rPr lang="it-IT" dirty="0" err="1"/>
              <a:t>Fabric</a:t>
            </a:r>
            <a:r>
              <a:rPr lang="it-IT" dirty="0"/>
              <a:t> (potenzialmente funzionerà anche con altri </a:t>
            </a:r>
            <a:r>
              <a:rPr lang="it-IT" dirty="0" err="1"/>
              <a:t>backend</a:t>
            </a:r>
            <a:r>
              <a:rPr lang="it-IT" dirty="0"/>
              <a:t>)</a:t>
            </a:r>
          </a:p>
          <a:p>
            <a:r>
              <a:rPr lang="it-IT" dirty="0"/>
              <a:t>Senza i vincoli che lo rendevano spesso «inutile»</a:t>
            </a:r>
          </a:p>
          <a:p>
            <a:pPr lvl="1"/>
            <a:r>
              <a:rPr lang="it-IT" dirty="0"/>
              <a:t>Flessibilità con l’IoT (non vincolandolo al modello IoT Hub e Device Provisioning Service)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047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585D8-E870-9A68-39E1-4C1AEE7FF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Pillars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A6275-D707-93A0-A81A-9A52A4E7B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Fabric</a:t>
            </a:r>
            <a:r>
              <a:rPr lang="it-IT" dirty="0"/>
              <a:t> centrico</a:t>
            </a:r>
          </a:p>
          <a:p>
            <a:r>
              <a:rPr lang="it-IT" dirty="0"/>
              <a:t>Workspace per una esperienza </a:t>
            </a:r>
            <a:r>
              <a:rPr lang="it-IT" dirty="0" err="1"/>
              <a:t>multitenant</a:t>
            </a:r>
            <a:endParaRPr lang="it-IT" dirty="0"/>
          </a:p>
          <a:p>
            <a:pPr lvl="1"/>
            <a:r>
              <a:rPr lang="it-IT" dirty="0"/>
              <a:t>Ma anche «</a:t>
            </a:r>
            <a:r>
              <a:rPr lang="it-IT" dirty="0" err="1"/>
              <a:t>dedicated</a:t>
            </a:r>
            <a:r>
              <a:rPr lang="it-IT" dirty="0"/>
              <a:t> </a:t>
            </a:r>
            <a:r>
              <a:rPr lang="it-IT" dirty="0" err="1"/>
              <a:t>tenant</a:t>
            </a:r>
            <a:r>
              <a:rPr lang="it-IT" dirty="0"/>
              <a:t>»</a:t>
            </a:r>
          </a:p>
          <a:p>
            <a:r>
              <a:rPr lang="it-IT" dirty="0"/>
              <a:t>Uso «ordinato» delle risorse Azure</a:t>
            </a:r>
          </a:p>
          <a:p>
            <a:r>
              <a:rPr lang="it-IT" dirty="0"/>
              <a:t>Portale «aperto» (open source) con deployment dedicati e potenziali customizzazioni</a:t>
            </a:r>
          </a:p>
          <a:p>
            <a:r>
              <a:rPr lang="it-IT" dirty="0"/>
              <a:t>Il portale diventa del cliente finale, quindi necessaria integrazione con </a:t>
            </a:r>
            <a:r>
              <a:rPr lang="it-IT" dirty="0" err="1"/>
              <a:t>EntraId</a:t>
            </a:r>
            <a:r>
              <a:rPr lang="it-IT" dirty="0"/>
              <a:t> del cliente</a:t>
            </a:r>
          </a:p>
        </p:txBody>
      </p:sp>
    </p:spTree>
    <p:extLst>
      <p:ext uri="{BB962C8B-B14F-4D97-AF65-F5344CB8AC3E}">
        <p14:creationId xmlns:p14="http://schemas.microsoft.com/office/powerpoint/2010/main" val="236658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5F19C6-4B05-8BD4-F905-460F771731F1}"/>
              </a:ext>
            </a:extLst>
          </p:cNvPr>
          <p:cNvSpPr/>
          <p:nvPr/>
        </p:nvSpPr>
        <p:spPr>
          <a:xfrm>
            <a:off x="4872309" y="1423307"/>
            <a:ext cx="5316844" cy="380641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Microsoft Fabric Workspace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EC3EE58-6DBF-CAC7-C09B-4FC7DDEBB271}"/>
              </a:ext>
            </a:extLst>
          </p:cNvPr>
          <p:cNvSpPr/>
          <p:nvPr/>
        </p:nvSpPr>
        <p:spPr>
          <a:xfrm>
            <a:off x="5063822" y="2054679"/>
            <a:ext cx="1028695" cy="2622265"/>
          </a:xfrm>
          <a:prstGeom prst="roundRect">
            <a:avLst/>
          </a:prstGeom>
          <a:solidFill>
            <a:srgbClr val="AD7E57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Bronze Storage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53842D-D7A1-47C9-E76F-735638EE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Uno schema di riferimento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46A421-D518-A37B-1BC8-7A0538742200}"/>
              </a:ext>
            </a:extLst>
          </p:cNvPr>
          <p:cNvSpPr/>
          <p:nvPr/>
        </p:nvSpPr>
        <p:spPr>
          <a:xfrm>
            <a:off x="523700" y="2438271"/>
            <a:ext cx="1091046" cy="623454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Devices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A169FB-E5AD-1026-6A28-75C3C5C54CD1}"/>
              </a:ext>
            </a:extLst>
          </p:cNvPr>
          <p:cNvSpPr/>
          <p:nvPr/>
        </p:nvSpPr>
        <p:spPr>
          <a:xfrm>
            <a:off x="1906569" y="2411536"/>
            <a:ext cx="1239982" cy="67692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IoT Hub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0A1913-C5D9-033B-456F-298B5FC94D7D}"/>
              </a:ext>
            </a:extLst>
          </p:cNvPr>
          <p:cNvSpPr/>
          <p:nvPr/>
        </p:nvSpPr>
        <p:spPr>
          <a:xfrm>
            <a:off x="10552833" y="1528775"/>
            <a:ext cx="1239982" cy="37009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Apps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63E4C7D-94AB-46D6-E736-B1861B9C29E4}"/>
              </a:ext>
            </a:extLst>
          </p:cNvPr>
          <p:cNvSpPr/>
          <p:nvPr/>
        </p:nvSpPr>
        <p:spPr>
          <a:xfrm>
            <a:off x="7052655" y="3288721"/>
            <a:ext cx="1382058" cy="1194955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Silver</a:t>
            </a:r>
            <a:br>
              <a:rPr lang="it-IT" dirty="0"/>
            </a:br>
            <a:r>
              <a:rPr lang="it-IT" dirty="0"/>
              <a:t>Gold Storage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DCE85E43-37F8-F678-A243-44086E013EA4}"/>
              </a:ext>
            </a:extLst>
          </p:cNvPr>
          <p:cNvSpPr/>
          <p:nvPr/>
        </p:nvSpPr>
        <p:spPr>
          <a:xfrm flipH="1">
            <a:off x="3184637" y="2500617"/>
            <a:ext cx="1831832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Hot Data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64D8137E-7B18-0F46-CB03-D172FE7CF830}"/>
              </a:ext>
            </a:extLst>
          </p:cNvPr>
          <p:cNvSpPr/>
          <p:nvPr/>
        </p:nvSpPr>
        <p:spPr>
          <a:xfrm flipH="1">
            <a:off x="5990887" y="3647739"/>
            <a:ext cx="1157657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C91C98F-A3AD-5466-6952-1F052CB5E706}"/>
              </a:ext>
            </a:extLst>
          </p:cNvPr>
          <p:cNvSpPr/>
          <p:nvPr/>
        </p:nvSpPr>
        <p:spPr>
          <a:xfrm>
            <a:off x="537980" y="3185009"/>
            <a:ext cx="1091046" cy="623454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Devices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9332ED4-D523-7517-CFFC-84B79EEA52B3}"/>
              </a:ext>
            </a:extLst>
          </p:cNvPr>
          <p:cNvSpPr/>
          <p:nvPr/>
        </p:nvSpPr>
        <p:spPr>
          <a:xfrm>
            <a:off x="1920849" y="3158274"/>
            <a:ext cx="1239982" cy="67692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Event Grid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FFF8BCA0-7A92-54B8-C71B-A07B29AC48F6}"/>
              </a:ext>
            </a:extLst>
          </p:cNvPr>
          <p:cNvSpPr/>
          <p:nvPr/>
        </p:nvSpPr>
        <p:spPr>
          <a:xfrm flipH="1">
            <a:off x="3198917" y="3247355"/>
            <a:ext cx="1831832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Hot Data</a:t>
            </a:r>
            <a:endParaRPr lang="it-IT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B5E8C75-C213-2944-671D-1BF779237DF9}"/>
              </a:ext>
            </a:extLst>
          </p:cNvPr>
          <p:cNvSpPr/>
          <p:nvPr/>
        </p:nvSpPr>
        <p:spPr>
          <a:xfrm>
            <a:off x="559196" y="3909340"/>
            <a:ext cx="1091046" cy="623454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Devices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239CE1-B0D7-9709-8C38-DFE39D8B5149}"/>
              </a:ext>
            </a:extLst>
          </p:cNvPr>
          <p:cNvSpPr/>
          <p:nvPr/>
        </p:nvSpPr>
        <p:spPr>
          <a:xfrm>
            <a:off x="1942065" y="3882605"/>
            <a:ext cx="1239982" cy="67692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Http</a:t>
            </a:r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93009896-6B05-4498-E227-B67906485FEA}"/>
              </a:ext>
            </a:extLst>
          </p:cNvPr>
          <p:cNvSpPr/>
          <p:nvPr/>
        </p:nvSpPr>
        <p:spPr>
          <a:xfrm flipH="1">
            <a:off x="3220133" y="3971686"/>
            <a:ext cx="1831832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Warm Data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6160C2-EE91-5620-37E0-658534CD65C6}"/>
              </a:ext>
            </a:extLst>
          </p:cNvPr>
          <p:cNvSpPr/>
          <p:nvPr/>
        </p:nvSpPr>
        <p:spPr>
          <a:xfrm>
            <a:off x="4877448" y="5604553"/>
            <a:ext cx="1522686" cy="62345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Third Party OLTP Apps</a:t>
            </a: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C8CF4210-FBB4-5176-CE4A-BE8F06A3CD32}"/>
              </a:ext>
            </a:extLst>
          </p:cNvPr>
          <p:cNvSpPr/>
          <p:nvPr/>
        </p:nvSpPr>
        <p:spPr>
          <a:xfrm rot="16200000" flipH="1">
            <a:off x="5100193" y="4877618"/>
            <a:ext cx="1077196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Cold Data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033834F-EDE5-A134-15E2-5F7C830C0631}"/>
              </a:ext>
            </a:extLst>
          </p:cNvPr>
          <p:cNvSpPr/>
          <p:nvPr/>
        </p:nvSpPr>
        <p:spPr>
          <a:xfrm>
            <a:off x="8954061" y="3321664"/>
            <a:ext cx="990360" cy="119495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Report</a:t>
            </a:r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C4F04E63-8E49-2327-7E15-FA08C4979906}"/>
              </a:ext>
            </a:extLst>
          </p:cNvPr>
          <p:cNvSpPr/>
          <p:nvPr/>
        </p:nvSpPr>
        <p:spPr>
          <a:xfrm flipH="1">
            <a:off x="8253347" y="3673501"/>
            <a:ext cx="782881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60F323D7-A95B-00D2-629C-3457D8D907DF}"/>
              </a:ext>
            </a:extLst>
          </p:cNvPr>
          <p:cNvSpPr/>
          <p:nvPr/>
        </p:nvSpPr>
        <p:spPr>
          <a:xfrm flipH="1">
            <a:off x="9839566" y="3679368"/>
            <a:ext cx="990359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C12C949-838C-C4DD-A735-8C1BA54ED787}"/>
              </a:ext>
            </a:extLst>
          </p:cNvPr>
          <p:cNvSpPr/>
          <p:nvPr/>
        </p:nvSpPr>
        <p:spPr>
          <a:xfrm>
            <a:off x="10829925" y="3553482"/>
            <a:ext cx="802879" cy="77882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Embed</a:t>
            </a:r>
            <a:br>
              <a:rPr lang="it-IT" sz="1200" dirty="0"/>
            </a:br>
            <a:r>
              <a:rPr lang="it-IT" sz="1200" dirty="0"/>
              <a:t>Report</a:t>
            </a:r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8EF0C0E9-3F8A-2BEF-E08B-27CC98A0BFB9}"/>
              </a:ext>
            </a:extLst>
          </p:cNvPr>
          <p:cNvSpPr/>
          <p:nvPr/>
        </p:nvSpPr>
        <p:spPr>
          <a:xfrm flipH="1">
            <a:off x="1587880" y="2538552"/>
            <a:ext cx="419105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EBC36DB2-CB1F-45AD-45F6-7192455FDCEE}"/>
              </a:ext>
            </a:extLst>
          </p:cNvPr>
          <p:cNvSpPr/>
          <p:nvPr/>
        </p:nvSpPr>
        <p:spPr>
          <a:xfrm flipH="1">
            <a:off x="1571459" y="3269790"/>
            <a:ext cx="419105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Arrow: Left 37">
            <a:extLst>
              <a:ext uri="{FF2B5EF4-FFF2-40B4-BE49-F238E27FC236}">
                <a16:creationId xmlns:a16="http://schemas.microsoft.com/office/drawing/2014/main" id="{71E7546D-C058-D0C2-6E80-E8BE853F2ACB}"/>
              </a:ext>
            </a:extLst>
          </p:cNvPr>
          <p:cNvSpPr/>
          <p:nvPr/>
        </p:nvSpPr>
        <p:spPr>
          <a:xfrm flipH="1">
            <a:off x="1602628" y="4001028"/>
            <a:ext cx="419105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A075CB5-1924-1CD5-883F-9C09FF1A4BA8}"/>
              </a:ext>
            </a:extLst>
          </p:cNvPr>
          <p:cNvSpPr/>
          <p:nvPr/>
        </p:nvSpPr>
        <p:spPr>
          <a:xfrm>
            <a:off x="8936306" y="1547405"/>
            <a:ext cx="990360" cy="119495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SQL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BC6CDF60-BE44-5314-B544-51725824D5AE}"/>
              </a:ext>
            </a:extLst>
          </p:cNvPr>
          <p:cNvSpPr/>
          <p:nvPr/>
        </p:nvSpPr>
        <p:spPr>
          <a:xfrm>
            <a:off x="9697095" y="2224967"/>
            <a:ext cx="1239981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Cold Data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963AAB6C-6201-E912-78A6-E4662187254F}"/>
              </a:ext>
            </a:extLst>
          </p:cNvPr>
          <p:cNvSpPr/>
          <p:nvPr/>
        </p:nvSpPr>
        <p:spPr>
          <a:xfrm>
            <a:off x="5990340" y="2238766"/>
            <a:ext cx="3045888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Cold Data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D188F11-65A8-AF07-9F94-65B89B1A4E5E}"/>
              </a:ext>
            </a:extLst>
          </p:cNvPr>
          <p:cNvSpPr/>
          <p:nvPr/>
        </p:nvSpPr>
        <p:spPr>
          <a:xfrm>
            <a:off x="10411481" y="5589512"/>
            <a:ext cx="1522686" cy="62345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OLTP DB</a:t>
            </a:r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3C2BAD05-6517-49F0-31D9-85C9BD45A69D}"/>
              </a:ext>
            </a:extLst>
          </p:cNvPr>
          <p:cNvSpPr/>
          <p:nvPr/>
        </p:nvSpPr>
        <p:spPr>
          <a:xfrm rot="16200000" flipH="1">
            <a:off x="10625169" y="4906734"/>
            <a:ext cx="1193173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OLTP  Data</a:t>
            </a:r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8B3E2C61-76E1-69E7-4D1C-1AD3EA5DAF88}"/>
              </a:ext>
            </a:extLst>
          </p:cNvPr>
          <p:cNvSpPr/>
          <p:nvPr/>
        </p:nvSpPr>
        <p:spPr>
          <a:xfrm rot="807977">
            <a:off x="5905235" y="4823527"/>
            <a:ext cx="4786192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Cold Data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FC32C703-4210-6862-E098-213377DD0EB3}"/>
              </a:ext>
            </a:extLst>
          </p:cNvPr>
          <p:cNvSpPr/>
          <p:nvPr/>
        </p:nvSpPr>
        <p:spPr>
          <a:xfrm>
            <a:off x="5972176" y="2785154"/>
            <a:ext cx="4724806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Cold Data</a:t>
            </a:r>
          </a:p>
        </p:txBody>
      </p:sp>
    </p:spTree>
    <p:extLst>
      <p:ext uri="{BB962C8B-B14F-4D97-AF65-F5344CB8AC3E}">
        <p14:creationId xmlns:p14="http://schemas.microsoft.com/office/powerpoint/2010/main" val="904869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E6E32B-B2DD-E142-0AE4-58DD94525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Medallion Architecture in Fabric Real-Time Intelligence</a:t>
            </a:r>
            <a:endParaRPr lang="it-IT" sz="3600" dirty="0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7DD604D4-2F9E-CDD6-9FD0-D9FAA6241D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" t="10370" r="1005" b="1040"/>
          <a:stretch/>
        </p:blipFill>
        <p:spPr bwMode="auto">
          <a:xfrm>
            <a:off x="1883664" y="1825625"/>
            <a:ext cx="8430768" cy="4300855"/>
          </a:xfrm>
          <a:prstGeom prst="rect">
            <a:avLst/>
          </a:prstGeom>
          <a:ln w="38100" cap="sq">
            <a:solidFill>
              <a:srgbClr val="245A64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474C90E-C672-3E29-1D6F-3E00604B7F13}"/>
              </a:ext>
            </a:extLst>
          </p:cNvPr>
          <p:cNvSpPr txBox="1"/>
          <p:nvPr/>
        </p:nvSpPr>
        <p:spPr>
          <a:xfrm>
            <a:off x="838200" y="1259023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https://blog.fabric.microsoft.com/en-US/blog/21597/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1507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60358-5B10-EFD9-76AA-84118A0A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D69CE1-E73C-7324-3A4E-89FF5024D3D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7687" y="1283081"/>
            <a:ext cx="8556625" cy="45847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78D6DA-7C8B-7B43-C1BA-B49D2230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Ignite News (11/2024): Azure IoT Operations 1.0 GA!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1E027-FFE3-A8BF-18FC-5F7FFC4234DF}"/>
              </a:ext>
            </a:extLst>
          </p:cNvPr>
          <p:cNvSpPr txBox="1"/>
          <p:nvPr/>
        </p:nvSpPr>
        <p:spPr>
          <a:xfrm>
            <a:off x="1581259" y="6105525"/>
            <a:ext cx="999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https://azurearcjumpstart.com/azure_arc_jumpstart/azure_edge_iot_ops/aio_manufacturing </a:t>
            </a:r>
          </a:p>
        </p:txBody>
      </p:sp>
    </p:spTree>
    <p:extLst>
      <p:ext uri="{BB962C8B-B14F-4D97-AF65-F5344CB8AC3E}">
        <p14:creationId xmlns:p14="http://schemas.microsoft.com/office/powerpoint/2010/main" val="21121239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09CC2A-2392-9888-0EC8-74B8052E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Azure non è più IoT Hub centrico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5F971-585F-2A29-55CB-29EED7DD5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Nel mondo del manifacturing comincia a stare stretto</a:t>
            </a:r>
          </a:p>
          <a:p>
            <a:pPr lvl="1"/>
            <a:r>
              <a:rPr lang="it-IT" dirty="0"/>
              <a:t>Azure IoT Hub e Azure IoT Edge hanno un modello tutto loro di interpretare l’accesso (nascondere il protocollo) e la containerizzazione...scomodo!</a:t>
            </a:r>
          </a:p>
          <a:p>
            <a:r>
              <a:rPr lang="it-IT" dirty="0"/>
              <a:t>Industrial IoT non significa (sempre/solo) IoT Hub/IoT Central</a:t>
            </a:r>
          </a:p>
        </p:txBody>
      </p:sp>
    </p:spTree>
    <p:extLst>
      <p:ext uri="{BB962C8B-B14F-4D97-AF65-F5344CB8AC3E}">
        <p14:creationId xmlns:p14="http://schemas.microsoft.com/office/powerpoint/2010/main" val="88313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1200</Words>
  <Application>Microsoft Office PowerPoint</Application>
  <PresentationFormat>Widescreen</PresentationFormat>
  <Paragraphs>159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Segoe UI</vt:lpstr>
      <vt:lpstr>Wingdings</vt:lpstr>
      <vt:lpstr>Custom Design</vt:lpstr>
      <vt:lpstr>Office Theme</vt:lpstr>
      <vt:lpstr>Sviluppare Soluzioni Multitenant in Azure</vt:lpstr>
      <vt:lpstr>Il progetto  The Things Hub...</vt:lpstr>
      <vt:lpstr>Iot Central era «nella direzione giusta», ma la strada sbagliata</vt:lpstr>
      <vt:lpstr>Il progetto The Things Hub</vt:lpstr>
      <vt:lpstr>Pillars</vt:lpstr>
      <vt:lpstr>Uno schema di riferimento</vt:lpstr>
      <vt:lpstr>Medallion Architecture in Fabric Real-Time Intelligence</vt:lpstr>
      <vt:lpstr>Ignite News (11/2024): Azure IoT Operations 1.0 GA!</vt:lpstr>
      <vt:lpstr>Azure non è più IoT Hub centrico</vt:lpstr>
      <vt:lpstr>Uso di appliances hardware</vt:lpstr>
      <vt:lpstr>New Eventstream sources: MQTT, Solace PubSub+, Azure Data Explorer, Weather &amp; Azure Event Grid </vt:lpstr>
      <vt:lpstr>«Ma io non ci capisco niente...»</vt:lpstr>
      <vt:lpstr>Ma io non ci capisco niente...</vt:lpstr>
      <vt:lpstr>Tre ingredienti</vt:lpstr>
      <vt:lpstr>Azure Device Management</vt:lpstr>
      <vt:lpstr>Azure Control Plane</vt:lpstr>
      <vt:lpstr>Azure Devices</vt:lpstr>
      <vt:lpstr>Azure Resource Managament</vt:lpstr>
      <vt:lpstr>Gestire tutto con «tanti» Resource Group</vt:lpstr>
      <vt:lpstr>Esempi di resource group</vt:lpstr>
      <vt:lpstr>I componenti di The Things Hub: Web App </vt:lpstr>
      <vt:lpstr>Le necessità del cliente</vt:lpstr>
      <vt:lpstr>DEMO</vt:lpstr>
      <vt:lpstr>Custom Applications (with AI)</vt:lpstr>
      <vt:lpstr>Custom Application e il Vibe Coding</vt:lpstr>
      <vt:lpstr>Conclusioni</vt:lpstr>
      <vt:lpstr>Conclusioni</vt:lpstr>
      <vt:lpstr>PowerPoint Presentation</vt:lpstr>
      <vt:lpstr>GitHub Repo</vt:lpstr>
      <vt:lpstr>Sono Marco Parenzan: grazie!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Parenzan</dc:creator>
  <cp:lastModifiedBy>Marco Parenzan</cp:lastModifiedBy>
  <cp:revision>1</cp:revision>
  <dcterms:created xsi:type="dcterms:W3CDTF">2024-03-28T18:28:31Z</dcterms:created>
  <dcterms:modified xsi:type="dcterms:W3CDTF">2025-05-10T14:07:16Z</dcterms:modified>
</cp:coreProperties>
</file>